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9" r:id="rId6"/>
    <p:sldId id="270" r:id="rId7"/>
    <p:sldId id="271" r:id="rId8"/>
    <p:sldId id="260" r:id="rId9"/>
    <p:sldId id="261" r:id="rId10"/>
    <p:sldId id="272" r:id="rId11"/>
    <p:sldId id="262" r:id="rId12"/>
    <p:sldId id="263" r:id="rId13"/>
    <p:sldId id="267" r:id="rId14"/>
    <p:sldId id="268" r:id="rId15"/>
    <p:sldId id="264" r:id="rId16"/>
    <p:sldId id="265" r:id="rId17"/>
  </p:sldIdLst>
  <p:sldSz cx="9144000" cy="5143500" type="screen16x9"/>
  <p:notesSz cx="6858000" cy="9144000"/>
  <p:embeddedFontLst>
    <p:embeddedFont>
      <p:font typeface="Wingdings 3" panose="020B0604020202020204" charset="2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1B5B7B-E474-6A54-572E-DEE0343FEBD2}" v="3" dt="2024-09-02T03:49:10.718"/>
    <p1510:client id="{07E80900-E163-629D-9B04-36A859C28C89}" v="24" dt="2024-09-03T02:21:17.956"/>
    <p1510:client id="{0F063081-937B-C737-E262-19695EBBA4B8}" v="12" dt="2024-09-02T02:26:49.110"/>
    <p1510:client id="{9845B541-0124-3B46-474E-73FC72B3714D}" v="31" dt="2024-09-03T01:06:23.501"/>
    <p1510:client id="{DAA22E61-8F3B-E99F-8E18-3EE3D8D16C4B}" v="18" dt="2024-09-02T03:03:39.240"/>
    <p1510:client id="{EA2B8AFB-936C-9E68-1325-F0934703F7EF}" v="15" dt="2024-09-02T02:11:04.519"/>
    <p1510:client id="{FA03F71A-41D3-87E6-9C46-1464E213862E}" v="124" dt="2024-09-02T04:17:04.374"/>
  </p1510:revLst>
</p1510:revInfo>
</file>

<file path=ppt/tableStyles.xml><?xml version="1.0" encoding="utf-8"?>
<a:tblStyleLst xmlns:a="http://schemas.openxmlformats.org/drawingml/2006/main" def="{C7A59E45-BE43-4DCD-AA7C-675E7A4472B0}">
  <a:tblStyle styleId="{C7A59E45-BE43-4DCD-AA7C-675E7A447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AN . Espinoza Medrano" userId="S::fabia.espinozam@duocuc.cl::4e61e854-2316-488c-9135-1dbd52bf7c6e" providerId="AD" clId="Web-{07E80900-E163-629D-9B04-36A859C28C89}"/>
    <pc:docChg chg="modSld">
      <pc:chgData name="FABIAN . Espinoza Medrano" userId="S::fabia.espinozam@duocuc.cl::4e61e854-2316-488c-9135-1dbd52bf7c6e" providerId="AD" clId="Web-{07E80900-E163-629D-9B04-36A859C28C89}" dt="2024-09-03T02:21:17.956" v="22" actId="1076"/>
      <pc:docMkLst>
        <pc:docMk/>
      </pc:docMkLst>
      <pc:sldChg chg="addSp delSp modSp">
        <pc:chgData name="FABIAN . Espinoza Medrano" userId="S::fabia.espinozam@duocuc.cl::4e61e854-2316-488c-9135-1dbd52bf7c6e" providerId="AD" clId="Web-{07E80900-E163-629D-9B04-36A859C28C89}" dt="2024-09-03T02:20:32.908" v="13" actId="14100"/>
        <pc:sldMkLst>
          <pc:docMk/>
          <pc:sldMk cId="0" sldId="264"/>
        </pc:sldMkLst>
        <pc:spChg chg="del mod">
          <ac:chgData name="FABIAN . Espinoza Medrano" userId="S::fabia.espinozam@duocuc.cl::4e61e854-2316-488c-9135-1dbd52bf7c6e" providerId="AD" clId="Web-{07E80900-E163-629D-9B04-36A859C28C89}" dt="2024-09-03T02:18:50.749" v="5"/>
          <ac:spMkLst>
            <pc:docMk/>
            <pc:sldMk cId="0" sldId="264"/>
            <ac:spMk id="335" creationId="{00000000-0000-0000-0000-000000000000}"/>
          </ac:spMkLst>
        </pc:spChg>
        <pc:picChg chg="add mod">
          <ac:chgData name="FABIAN . Espinoza Medrano" userId="S::fabia.espinozam@duocuc.cl::4e61e854-2316-488c-9135-1dbd52bf7c6e" providerId="AD" clId="Web-{07E80900-E163-629D-9B04-36A859C28C89}" dt="2024-09-03T02:20:32.908" v="13" actId="14100"/>
          <ac:picMkLst>
            <pc:docMk/>
            <pc:sldMk cId="0" sldId="264"/>
            <ac:picMk id="2" creationId="{98B18F8B-6373-AAA9-A9A6-23E59C2FB58E}"/>
          </ac:picMkLst>
        </pc:picChg>
        <pc:picChg chg="del">
          <ac:chgData name="FABIAN . Espinoza Medrano" userId="S::fabia.espinozam@duocuc.cl::4e61e854-2316-488c-9135-1dbd52bf7c6e" providerId="AD" clId="Web-{07E80900-E163-629D-9B04-36A859C28C89}" dt="2024-09-03T02:18:48.405" v="4"/>
          <ac:picMkLst>
            <pc:docMk/>
            <pc:sldMk cId="0" sldId="264"/>
            <ac:picMk id="336" creationId="{00000000-0000-0000-0000-000000000000}"/>
          </ac:picMkLst>
        </pc:picChg>
        <pc:picChg chg="del">
          <ac:chgData name="FABIAN . Espinoza Medrano" userId="S::fabia.espinozam@duocuc.cl::4e61e854-2316-488c-9135-1dbd52bf7c6e" providerId="AD" clId="Web-{07E80900-E163-629D-9B04-36A859C28C89}" dt="2024-09-03T02:18:47.483" v="2"/>
          <ac:picMkLst>
            <pc:docMk/>
            <pc:sldMk cId="0" sldId="264"/>
            <ac:picMk id="338" creationId="{00000000-0000-0000-0000-000000000000}"/>
          </ac:picMkLst>
        </pc:picChg>
        <pc:picChg chg="del">
          <ac:chgData name="FABIAN . Espinoza Medrano" userId="S::fabia.espinozam@duocuc.cl::4e61e854-2316-488c-9135-1dbd52bf7c6e" providerId="AD" clId="Web-{07E80900-E163-629D-9B04-36A859C28C89}" dt="2024-09-03T02:18:47.921" v="3"/>
          <ac:picMkLst>
            <pc:docMk/>
            <pc:sldMk cId="0" sldId="264"/>
            <ac:picMk id="339" creationId="{00000000-0000-0000-0000-000000000000}"/>
          </ac:picMkLst>
        </pc:picChg>
      </pc:sldChg>
      <pc:sldChg chg="addSp modSp">
        <pc:chgData name="FABIAN . Espinoza Medrano" userId="S::fabia.espinozam@duocuc.cl::4e61e854-2316-488c-9135-1dbd52bf7c6e" providerId="AD" clId="Web-{07E80900-E163-629D-9B04-36A859C28C89}" dt="2024-09-03T02:21:17.956" v="22" actId="1076"/>
        <pc:sldMkLst>
          <pc:docMk/>
          <pc:sldMk cId="0" sldId="265"/>
        </pc:sldMkLst>
        <pc:spChg chg="mod">
          <ac:chgData name="FABIAN . Espinoza Medrano" userId="S::fabia.espinozam@duocuc.cl::4e61e854-2316-488c-9135-1dbd52bf7c6e" providerId="AD" clId="Web-{07E80900-E163-629D-9B04-36A859C28C89}" dt="2024-09-03T02:21:17.956" v="22" actId="1076"/>
          <ac:spMkLst>
            <pc:docMk/>
            <pc:sldMk cId="0" sldId="265"/>
            <ac:spMk id="344" creationId="{00000000-0000-0000-0000-000000000000}"/>
          </ac:spMkLst>
        </pc:spChg>
        <pc:picChg chg="add mod">
          <ac:chgData name="FABIAN . Espinoza Medrano" userId="S::fabia.espinozam@duocuc.cl::4e61e854-2316-488c-9135-1dbd52bf7c6e" providerId="AD" clId="Web-{07E80900-E163-629D-9B04-36A859C28C89}" dt="2024-09-03T02:21:14.830" v="21" actId="1076"/>
          <ac:picMkLst>
            <pc:docMk/>
            <pc:sldMk cId="0" sldId="265"/>
            <ac:picMk id="3" creationId="{78113462-9134-878B-1562-9443B3BF286D}"/>
          </ac:picMkLst>
        </pc:picChg>
      </pc:sldChg>
    </pc:docChg>
  </pc:docChgLst>
  <pc:docChgLst>
    <pc:chgData name="BASTIAN . LAGOS MORALES" userId="S::bast.lagos@duocuc.cl::94b74ce9-6d46-424a-b40f-720f267e3cae" providerId="AD" clId="Web-{475B55E6-EF1E-FF9B-1308-D3A04ED0187E}"/>
    <pc:docChg chg="modSld">
      <pc:chgData name="BASTIAN . LAGOS MORALES" userId="S::bast.lagos@duocuc.cl::94b74ce9-6d46-424a-b40f-720f267e3cae" providerId="AD" clId="Web-{475B55E6-EF1E-FF9B-1308-D3A04ED0187E}" dt="2024-08-30T02:02:57.198" v="10" actId="1076"/>
      <pc:docMkLst>
        <pc:docMk/>
      </pc:docMkLst>
      <pc:sldChg chg="modSp">
        <pc:chgData name="BASTIAN . LAGOS MORALES" userId="S::bast.lagos@duocuc.cl::94b74ce9-6d46-424a-b40f-720f267e3cae" providerId="AD" clId="Web-{475B55E6-EF1E-FF9B-1308-D3A04ED0187E}" dt="2024-08-30T02:02:57.198" v="10" actId="1076"/>
        <pc:sldMkLst>
          <pc:docMk/>
          <pc:sldMk cId="0" sldId="257"/>
        </pc:sldMkLst>
        <pc:picChg chg="mod">
          <ac:chgData name="BASTIAN . LAGOS MORALES" userId="S::bast.lagos@duocuc.cl::94b74ce9-6d46-424a-b40f-720f267e3cae" providerId="AD" clId="Web-{475B55E6-EF1E-FF9B-1308-D3A04ED0187E}" dt="2024-08-30T02:02:57.198" v="10" actId="1076"/>
          <ac:picMkLst>
            <pc:docMk/>
            <pc:sldMk cId="0" sldId="257"/>
            <ac:picMk id="285" creationId="{00000000-0000-0000-0000-000000000000}"/>
          </ac:picMkLst>
        </pc:picChg>
      </pc:sldChg>
      <pc:sldChg chg="modSp">
        <pc:chgData name="BASTIAN . LAGOS MORALES" userId="S::bast.lagos@duocuc.cl::94b74ce9-6d46-424a-b40f-720f267e3cae" providerId="AD" clId="Web-{475B55E6-EF1E-FF9B-1308-D3A04ED0187E}" dt="2024-08-30T01:56:10.076" v="9" actId="20577"/>
        <pc:sldMkLst>
          <pc:docMk/>
          <pc:sldMk cId="0" sldId="259"/>
        </pc:sldMkLst>
        <pc:spChg chg="mod">
          <ac:chgData name="BASTIAN . LAGOS MORALES" userId="S::bast.lagos@duocuc.cl::94b74ce9-6d46-424a-b40f-720f267e3cae" providerId="AD" clId="Web-{475B55E6-EF1E-FF9B-1308-D3A04ED0187E}" dt="2024-08-30T01:56:10.076" v="9" actId="20577"/>
          <ac:spMkLst>
            <pc:docMk/>
            <pc:sldMk cId="0" sldId="259"/>
            <ac:spMk id="2" creationId="{D02F3EBB-089E-24D1-FAC0-254924AA46C8}"/>
          </ac:spMkLst>
        </pc:spChg>
      </pc:sldChg>
    </pc:docChg>
  </pc:docChgLst>
  <pc:docChgLst>
    <pc:chgData name="BASTIAN . LAGOS MORALES" userId="S::bast.lagos@duocuc.cl::94b74ce9-6d46-424a-b40f-720f267e3cae" providerId="AD" clId="Web-{EA2B8AFB-936C-9E68-1325-F0934703F7EF}"/>
    <pc:docChg chg="modSld">
      <pc:chgData name="BASTIAN . LAGOS MORALES" userId="S::bast.lagos@duocuc.cl::94b74ce9-6d46-424a-b40f-720f267e3cae" providerId="AD" clId="Web-{EA2B8AFB-936C-9E68-1325-F0934703F7EF}" dt="2024-09-02T02:11:04.519" v="11" actId="20577"/>
      <pc:docMkLst>
        <pc:docMk/>
      </pc:docMkLst>
      <pc:sldChg chg="modSp">
        <pc:chgData name="BASTIAN . LAGOS MORALES" userId="S::bast.lagos@duocuc.cl::94b74ce9-6d46-424a-b40f-720f267e3cae" providerId="AD" clId="Web-{EA2B8AFB-936C-9E68-1325-F0934703F7EF}" dt="2024-09-02T02:11:04.519" v="11" actId="20577"/>
        <pc:sldMkLst>
          <pc:docMk/>
          <pc:sldMk cId="0" sldId="256"/>
        </pc:sldMkLst>
        <pc:spChg chg="mod">
          <ac:chgData name="BASTIAN . LAGOS MORALES" userId="S::bast.lagos@duocuc.cl::94b74ce9-6d46-424a-b40f-720f267e3cae" providerId="AD" clId="Web-{EA2B8AFB-936C-9E68-1325-F0934703F7EF}" dt="2024-09-02T02:11:04.519" v="11" actId="20577"/>
          <ac:spMkLst>
            <pc:docMk/>
            <pc:sldMk cId="0" sldId="256"/>
            <ac:spMk id="278" creationId="{00000000-0000-0000-0000-000000000000}"/>
          </ac:spMkLst>
        </pc:spChg>
      </pc:sldChg>
    </pc:docChg>
  </pc:docChgLst>
  <pc:docChgLst>
    <pc:chgData name="BASTIAN . LAGOS MORALES" userId="S::bast.lagos@duocuc.cl::94b74ce9-6d46-424a-b40f-720f267e3cae" providerId="AD" clId="Web-{9626B517-C763-05B8-356C-BD39E4E934B3}"/>
    <pc:docChg chg="addSld modSld addMainMaster delMainMaster">
      <pc:chgData name="BASTIAN . LAGOS MORALES" userId="S::bast.lagos@duocuc.cl::94b74ce9-6d46-424a-b40f-720f267e3cae" providerId="AD" clId="Web-{9626B517-C763-05B8-356C-BD39E4E934B3}" dt="2024-08-30T01:33:33.849" v="158" actId="14100"/>
      <pc:docMkLst>
        <pc:docMk/>
      </pc:docMkLst>
      <pc:sldChg chg="modSp mod modClrScheme chgLayout">
        <pc:chgData name="BASTIAN . LAGOS MORALES" userId="S::bast.lagos@duocuc.cl::94b74ce9-6d46-424a-b40f-720f267e3cae" providerId="AD" clId="Web-{9626B517-C763-05B8-356C-BD39E4E934B3}" dt="2024-08-30T01:17:39.763" v="144" actId="20577"/>
        <pc:sldMkLst>
          <pc:docMk/>
          <pc:sldMk cId="0" sldId="256"/>
        </pc:sldMkLst>
        <pc:spChg chg="mod ord">
          <ac:chgData name="BASTIAN . LAGOS MORALES" userId="S::bast.lagos@duocuc.cl::94b74ce9-6d46-424a-b40f-720f267e3cae" providerId="AD" clId="Web-{9626B517-C763-05B8-356C-BD39E4E934B3}" dt="2024-08-30T01:17:39.763" v="144" actId="20577"/>
          <ac:spMkLst>
            <pc:docMk/>
            <pc:sldMk cId="0" sldId="256"/>
            <ac:spMk id="277" creationId="{00000000-0000-0000-0000-000000000000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3:45.460" v="90" actId="20577"/>
          <ac:spMkLst>
            <pc:docMk/>
            <pc:sldMk cId="0" sldId="256"/>
            <ac:spMk id="278" creationId="{00000000-0000-0000-0000-000000000000}"/>
          </ac:spMkLst>
        </pc:sp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4:10.836" v="92" actId="1076"/>
        <pc:sldMkLst>
          <pc:docMk/>
          <pc:sldMk cId="0" sldId="257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57"/>
            <ac:spMk id="3" creationId="{CCDF49B7-62AD-DCCF-E7EE-2D2A6A9EA38A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57"/>
            <ac:spMk id="284" creationId="{00000000-0000-0000-0000-000000000000}"/>
          </ac:spMkLst>
        </pc:spChg>
        <pc:picChg chg="mod">
          <ac:chgData name="BASTIAN . LAGOS MORALES" userId="S::bast.lagos@duocuc.cl::94b74ce9-6d46-424a-b40f-720f267e3cae" providerId="AD" clId="Web-{9626B517-C763-05B8-356C-BD39E4E934B3}" dt="2024-08-30T01:14:10.836" v="92" actId="1076"/>
          <ac:picMkLst>
            <pc:docMk/>
            <pc:sldMk cId="0" sldId="257"/>
            <ac:picMk id="285" creationId="{00000000-0000-0000-0000-000000000000}"/>
          </ac:picMkLst>
        </pc:pic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58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58"/>
            <ac:spMk id="291" creationId="{00000000-0000-0000-0000-000000000000}"/>
          </ac:spMkLst>
        </pc:spChg>
        <pc:picChg chg="mod">
          <ac:chgData name="BASTIAN . LAGOS MORALES" userId="S::bast.lagos@duocuc.cl::94b74ce9-6d46-424a-b40f-720f267e3cae" providerId="AD" clId="Web-{9626B517-C763-05B8-356C-BD39E4E934B3}" dt="2024-08-30T00:53:37.352" v="10" actId="1076"/>
          <ac:picMkLst>
            <pc:docMk/>
            <pc:sldMk cId="0" sldId="258"/>
            <ac:picMk id="292" creationId="{00000000-0000-0000-0000-000000000000}"/>
          </ac:picMkLst>
        </pc:picChg>
      </pc:sldChg>
      <pc:sldChg chg="addSp modSp mod modClrScheme chgLayout">
        <pc:chgData name="BASTIAN . LAGOS MORALES" userId="S::bast.lagos@duocuc.cl::94b74ce9-6d46-424a-b40f-720f267e3cae" providerId="AD" clId="Web-{9626B517-C763-05B8-356C-BD39E4E934B3}" dt="2024-08-30T01:33:33.849" v="158" actId="14100"/>
        <pc:sldMkLst>
          <pc:docMk/>
          <pc:sldMk cId="0" sldId="259"/>
        </pc:sldMkLst>
        <pc:spChg chg="add mod">
          <ac:chgData name="BASTIAN . LAGOS MORALES" userId="S::bast.lagos@duocuc.cl::94b74ce9-6d46-424a-b40f-720f267e3cae" providerId="AD" clId="Web-{9626B517-C763-05B8-356C-BD39E4E934B3}" dt="2024-08-30T01:33:33.849" v="158" actId="14100"/>
          <ac:spMkLst>
            <pc:docMk/>
            <pc:sldMk cId="0" sldId="259"/>
            <ac:spMk id="2" creationId="{D02F3EBB-089E-24D1-FAC0-254924AA46C8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59"/>
            <ac:spMk id="298" creationId="{00000000-0000-0000-0000-000000000000}"/>
          </ac:spMkLst>
        </pc:spChg>
        <pc:picChg chg="mod">
          <ac:chgData name="BASTIAN . LAGOS MORALES" userId="S::bast.lagos@duocuc.cl::94b74ce9-6d46-424a-b40f-720f267e3cae" providerId="AD" clId="Web-{9626B517-C763-05B8-356C-BD39E4E934B3}" dt="2024-08-30T00:53:47.415" v="12" actId="1076"/>
          <ac:picMkLst>
            <pc:docMk/>
            <pc:sldMk cId="0" sldId="259"/>
            <ac:picMk id="299" creationId="{00000000-0000-0000-0000-000000000000}"/>
          </ac:picMkLst>
        </pc:picChg>
      </pc:sldChg>
      <pc:sldChg chg="addSp delSp modSp mod modClrScheme chgLayout modNotes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0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0"/>
            <ac:spMk id="305" creationId="{00000000-0000-0000-0000-000000000000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0"/>
            <ac:spMk id="306" creationId="{00000000-0000-0000-0000-000000000000}"/>
          </ac:spMkLst>
        </pc:spChg>
        <pc:picChg chg="add del mod">
          <ac:chgData name="BASTIAN . LAGOS MORALES" userId="S::bast.lagos@duocuc.cl::94b74ce9-6d46-424a-b40f-720f267e3cae" providerId="AD" clId="Web-{9626B517-C763-05B8-356C-BD39E4E934B3}" dt="2024-08-30T00:58:38.219" v="17"/>
          <ac:picMkLst>
            <pc:docMk/>
            <pc:sldMk cId="0" sldId="260"/>
            <ac:picMk id="2" creationId="{56A9649D-CA00-EA1C-F35E-0F208D01822F}"/>
          </ac:picMkLst>
        </pc:picChg>
        <pc:picChg chg="add del mod">
          <ac:chgData name="BASTIAN . LAGOS MORALES" userId="S::bast.lagos@duocuc.cl::94b74ce9-6d46-424a-b40f-720f267e3cae" providerId="AD" clId="Web-{9626B517-C763-05B8-356C-BD39E4E934B3}" dt="2024-08-30T01:08:00.420" v="48"/>
          <ac:picMkLst>
            <pc:docMk/>
            <pc:sldMk cId="0" sldId="260"/>
            <ac:picMk id="3" creationId="{990F0D93-D049-1403-259B-DE49EEEFF11F}"/>
          </ac:picMkLst>
        </pc:picChg>
        <pc:picChg chg="add mod">
          <ac:chgData name="BASTIAN . LAGOS MORALES" userId="S::bast.lagos@duocuc.cl::94b74ce9-6d46-424a-b40f-720f267e3cae" providerId="AD" clId="Web-{9626B517-C763-05B8-356C-BD39E4E934B3}" dt="2024-08-30T01:08:11.218" v="52" actId="1076"/>
          <ac:picMkLst>
            <pc:docMk/>
            <pc:sldMk cId="0" sldId="260"/>
            <ac:picMk id="4" creationId="{1BE75F7A-8627-84A5-CCE0-52E3D7ABC7C3}"/>
          </ac:picMkLst>
        </pc:picChg>
        <pc:picChg chg="del">
          <ac:chgData name="BASTIAN . LAGOS MORALES" userId="S::bast.lagos@duocuc.cl::94b74ce9-6d46-424a-b40f-720f267e3cae" providerId="AD" clId="Web-{9626B517-C763-05B8-356C-BD39E4E934B3}" dt="2024-08-30T00:52:26.444" v="8"/>
          <ac:picMkLst>
            <pc:docMk/>
            <pc:sldMk cId="0" sldId="260"/>
            <ac:picMk id="307" creationId="{00000000-0000-0000-0000-000000000000}"/>
          </ac:picMkLst>
        </pc:pic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1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1"/>
            <ac:spMk id="313" creationId="{00000000-0000-0000-0000-000000000000}"/>
          </ac:spMkLst>
        </pc:spChg>
      </pc:sldChg>
      <pc:sldChg chg="delSp 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2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2"/>
            <ac:spMk id="320" creationId="{00000000-0000-0000-0000-000000000000}"/>
          </ac:spMkLst>
        </pc:spChg>
        <pc:picChg chg="del">
          <ac:chgData name="BASTIAN . LAGOS MORALES" userId="S::bast.lagos@duocuc.cl::94b74ce9-6d46-424a-b40f-720f267e3cae" providerId="AD" clId="Web-{9626B517-C763-05B8-356C-BD39E4E934B3}" dt="2024-08-30T01:03:26.882" v="46"/>
          <ac:picMkLst>
            <pc:docMk/>
            <pc:sldMk cId="0" sldId="262"/>
            <ac:picMk id="321" creationId="{00000000-0000-0000-0000-000000000000}"/>
          </ac:picMkLst>
        </pc:picChg>
      </pc:sldChg>
      <pc:sldChg chg="delSp 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3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3"/>
            <ac:spMk id="327" creationId="{00000000-0000-0000-0000-000000000000}"/>
          </ac:spMkLst>
        </pc:spChg>
        <pc:picChg chg="del">
          <ac:chgData name="BASTIAN . LAGOS MORALES" userId="S::bast.lagos@duocuc.cl::94b74ce9-6d46-424a-b40f-720f267e3cae" providerId="AD" clId="Web-{9626B517-C763-05B8-356C-BD39E4E934B3}" dt="2024-08-30T01:03:29.414" v="47"/>
          <ac:picMkLst>
            <pc:docMk/>
            <pc:sldMk cId="0" sldId="263"/>
            <ac:picMk id="328" creationId="{00000000-0000-0000-0000-000000000000}"/>
          </ac:picMkLst>
        </pc:pic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4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4"/>
            <ac:spMk id="334" creationId="{00000000-0000-0000-0000-000000000000}"/>
          </ac:spMkLst>
        </pc:spChg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4"/>
            <ac:spMk id="335" creationId="{00000000-0000-0000-0000-000000000000}"/>
          </ac:spMkLst>
        </pc:spChg>
        <pc:picChg chg="mod">
          <ac:chgData name="BASTIAN . LAGOS MORALES" userId="S::bast.lagos@duocuc.cl::94b74ce9-6d46-424a-b40f-720f267e3cae" providerId="AD" clId="Web-{9626B517-C763-05B8-356C-BD39E4E934B3}" dt="2024-08-30T01:09:45.048" v="59" actId="1076"/>
          <ac:picMkLst>
            <pc:docMk/>
            <pc:sldMk cId="0" sldId="264"/>
            <ac:picMk id="338" creationId="{00000000-0000-0000-0000-000000000000}"/>
          </ac:picMkLst>
        </pc:picChg>
        <pc:picChg chg="mod">
          <ac:chgData name="BASTIAN . LAGOS MORALES" userId="S::bast.lagos@duocuc.cl::94b74ce9-6d46-424a-b40f-720f267e3cae" providerId="AD" clId="Web-{9626B517-C763-05B8-356C-BD39E4E934B3}" dt="2024-08-30T01:09:40.673" v="58" actId="1076"/>
          <ac:picMkLst>
            <pc:docMk/>
            <pc:sldMk cId="0" sldId="264"/>
            <ac:picMk id="339" creationId="{00000000-0000-0000-0000-000000000000}"/>
          </ac:picMkLst>
        </pc:picChg>
      </pc:sldChg>
      <pc:sldChg chg="modSp mod modClrScheme chgLayout">
        <pc:chgData name="BASTIAN . LAGOS MORALES" userId="S::bast.lagos@duocuc.cl::94b74ce9-6d46-424a-b40f-720f267e3cae" providerId="AD" clId="Web-{9626B517-C763-05B8-356C-BD39E4E934B3}" dt="2024-08-30T01:12:44.787" v="63"/>
        <pc:sldMkLst>
          <pc:docMk/>
          <pc:sldMk cId="0" sldId="265"/>
        </pc:sldMkLst>
        <pc:spChg chg="mod ord">
          <ac:chgData name="BASTIAN . LAGOS MORALES" userId="S::bast.lagos@duocuc.cl::94b74ce9-6d46-424a-b40f-720f267e3cae" providerId="AD" clId="Web-{9626B517-C763-05B8-356C-BD39E4E934B3}" dt="2024-08-30T01:12:44.787" v="63"/>
          <ac:spMkLst>
            <pc:docMk/>
            <pc:sldMk cId="0" sldId="265"/>
            <ac:spMk id="344" creationId="{00000000-0000-0000-0000-000000000000}"/>
          </ac:spMkLst>
        </pc:spChg>
      </pc:sldChg>
      <pc:sldChg chg="new">
        <pc:chgData name="BASTIAN . LAGOS MORALES" userId="S::bast.lagos@duocuc.cl::94b74ce9-6d46-424a-b40f-720f267e3cae" providerId="AD" clId="Web-{9626B517-C763-05B8-356C-BD39E4E934B3}" dt="2024-08-30T01:27:53.262" v="145"/>
        <pc:sldMkLst>
          <pc:docMk/>
          <pc:sldMk cId="3378798080" sldId="266"/>
        </pc:sldMkLst>
      </pc:sldChg>
      <pc:sldMasterChg chg="del delSldLayout">
        <pc:chgData name="BASTIAN . LAGOS MORALES" userId="S::bast.lagos@duocuc.cl::94b74ce9-6d46-424a-b40f-720f267e3cae" providerId="AD" clId="Web-{9626B517-C763-05B8-356C-BD39E4E934B3}" dt="2024-08-30T01:08:33.062" v="55"/>
        <pc:sldMasterMkLst>
          <pc:docMk/>
          <pc:sldMasterMk cId="0" sldId="2147483659"/>
        </pc:sldMasterMkLst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48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49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0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1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2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3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5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6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7"/>
          </pc:sldLayoutMkLst>
        </pc:sldLayoutChg>
        <pc:sldLayoutChg chg="del">
          <pc:chgData name="BASTIAN . LAGOS MORALES" userId="S::bast.lagos@duocuc.cl::94b74ce9-6d46-424a-b40f-720f267e3cae" providerId="AD" clId="Web-{9626B517-C763-05B8-356C-BD39E4E934B3}" dt="2024-08-30T01:08:33.062" v="55"/>
          <pc:sldLayoutMkLst>
            <pc:docMk/>
            <pc:sldMasterMk cId="0" sldId="2147483659"/>
            <pc:sldLayoutMk cId="0" sldId="2147483658"/>
          </pc:sldLayoutMkLst>
        </pc:sldLayoutChg>
      </pc:sldMasterChg>
      <pc:sldMasterChg chg="add del addSldLayout delSldLayout modSldLayout">
        <pc:chgData name="BASTIAN . LAGOS MORALES" userId="S::bast.lagos@duocuc.cl::94b74ce9-6d46-424a-b40f-720f267e3cae" providerId="AD" clId="Web-{9626B517-C763-05B8-356C-BD39E4E934B3}" dt="2024-08-30T01:08:49.703" v="56"/>
        <pc:sldMasterMkLst>
          <pc:docMk/>
          <pc:sldMasterMk cId="4620969" sldId="2147483660"/>
        </pc:sldMasterMkLst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74261472" sldId="2147483661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605353396" sldId="2147483662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40152131" sldId="214748366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17960157" sldId="214748366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692935856" sldId="214748366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437445968" sldId="214748366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956614795" sldId="214748366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136698876" sldId="2147483668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786717651" sldId="2147483669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2095467657" sldId="2147483670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1402971395" sldId="2147483671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575397760" sldId="2147483672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724477218" sldId="214748367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978761379" sldId="214748367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011367116" sldId="214748367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1321655804" sldId="214748367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56351266" sldId="214748367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8:49.703" v="56"/>
          <pc:sldLayoutMkLst>
            <pc:docMk/>
            <pc:sldMasterMk cId="4620969" sldId="2147483660"/>
            <pc:sldLayoutMk cId="3529393186" sldId="2147483678"/>
          </pc:sldLayoutMkLst>
        </pc:sldLayoutChg>
      </pc:sldMasterChg>
      <pc:sldMasterChg chg="add del addSldLayout delSldLayout modSldLayout">
        <pc:chgData name="BASTIAN . LAGOS MORALES" userId="S::bast.lagos@duocuc.cl::94b74ce9-6d46-424a-b40f-720f267e3cae" providerId="AD" clId="Web-{9626B517-C763-05B8-356C-BD39E4E934B3}" dt="2024-08-30T01:09:13.094" v="57"/>
        <pc:sldMasterMkLst>
          <pc:docMk/>
          <pc:sldMasterMk cId="2724814240" sldId="2147483679"/>
        </pc:sldMasterMkLst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1584239689" sldId="2147483680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3881028446" sldId="2147483681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2741449321" sldId="2147483682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3837460175" sldId="214748368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4167407020" sldId="214748368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2666883003" sldId="214748368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2223031830" sldId="214748368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782166126" sldId="214748368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36941154" sldId="2147483688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4266726241" sldId="2147483689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2720780983" sldId="2147483690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09:13.094" v="57"/>
          <pc:sldLayoutMkLst>
            <pc:docMk/>
            <pc:sldMasterMk cId="2724814240" sldId="2147483679"/>
            <pc:sldLayoutMk cId="188206" sldId="2147483691"/>
          </pc:sldLayoutMkLst>
        </pc:sldLayoutChg>
      </pc:sldMasterChg>
      <pc:sldMasterChg chg="add del addSldLayout delSldLayout modSldLayout">
        <pc:chgData name="BASTIAN . LAGOS MORALES" userId="S::bast.lagos@duocuc.cl::94b74ce9-6d46-424a-b40f-720f267e3cae" providerId="AD" clId="Web-{9626B517-C763-05B8-356C-BD39E4E934B3}" dt="2024-08-30T01:12:44.787" v="63"/>
        <pc:sldMasterMkLst>
          <pc:docMk/>
          <pc:sldMasterMk cId="2598091201" sldId="2147483692"/>
        </pc:sldMasterMkLst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817770740" sldId="214748369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3438094967" sldId="214748369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154483400" sldId="214748369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442750383" sldId="214748369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3164299248" sldId="214748369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870342787" sldId="2147483698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54089890" sldId="2147483699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927840081" sldId="2147483700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3495336793" sldId="2147483701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624306099" sldId="2147483702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041343876" sldId="2147483703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2548883414" sldId="2147483704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301881330" sldId="2147483705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2211833732" sldId="2147483706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2366966449" sldId="2147483707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1518279988" sldId="2147483708"/>
          </pc:sldLayoutMkLst>
        </pc:sldLayoutChg>
        <pc:sldLayoutChg chg="add del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2598091201" sldId="2147483692"/>
            <pc:sldLayoutMk cId="2930120478" sldId="2147483709"/>
          </pc:sldLayoutMkLst>
        </pc:sldLayoutChg>
      </pc:sldMasterChg>
      <pc:sldMasterChg chg="add addSldLayout modSldLayout">
        <pc:chgData name="BASTIAN . LAGOS MORALES" userId="S::bast.lagos@duocuc.cl::94b74ce9-6d46-424a-b40f-720f267e3cae" providerId="AD" clId="Web-{9626B517-C763-05B8-356C-BD39E4E934B3}" dt="2024-08-30T01:12:44.787" v="63"/>
        <pc:sldMasterMkLst>
          <pc:docMk/>
          <pc:sldMasterMk cId="3225930684" sldId="2147483710"/>
        </pc:sldMasterMkLst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115942445" sldId="2147483711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4040494332" sldId="2147483712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979620105" sldId="2147483713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46068344" sldId="2147483714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1982449686" sldId="2147483715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4091741857" sldId="2147483716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2814839925" sldId="2147483717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1051443767" sldId="2147483718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527095258" sldId="2147483719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4155267971" sldId="2147483720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1311450381" sldId="2147483721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886096868" sldId="2147483722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1552242035" sldId="2147483723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2488861418" sldId="2147483724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2427153729" sldId="2147483725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4166104995" sldId="2147483726"/>
          </pc:sldLayoutMkLst>
        </pc:sldLayoutChg>
        <pc:sldLayoutChg chg="add mod replId">
          <pc:chgData name="BASTIAN . LAGOS MORALES" userId="S::bast.lagos@duocuc.cl::94b74ce9-6d46-424a-b40f-720f267e3cae" providerId="AD" clId="Web-{9626B517-C763-05B8-356C-BD39E4E934B3}" dt="2024-08-30T01:12:44.787" v="63"/>
          <pc:sldLayoutMkLst>
            <pc:docMk/>
            <pc:sldMasterMk cId="3225930684" sldId="2147483710"/>
            <pc:sldLayoutMk cId="3313975492" sldId="2147483727"/>
          </pc:sldLayoutMkLst>
        </pc:sldLayoutChg>
      </pc:sldMasterChg>
    </pc:docChg>
  </pc:docChgLst>
  <pc:docChgLst>
    <pc:chgData name="Guest User" userId="S::urn:spo:anon#00aeb783fae18aac7ad294494a9efeb663792e662dddc5a7481459b79719497e::" providerId="AD" clId="Web-{FA03F71A-41D3-87E6-9C46-1464E213862E}"/>
    <pc:docChg chg="addSld delSld modSld">
      <pc:chgData name="Guest User" userId="S::urn:spo:anon#00aeb783fae18aac7ad294494a9efeb663792e662dddc5a7481459b79719497e::" providerId="AD" clId="Web-{FA03F71A-41D3-87E6-9C46-1464E213862E}" dt="2024-09-02T04:17:02.327" v="88" actId="20577"/>
      <pc:docMkLst>
        <pc:docMk/>
      </pc:docMkLst>
      <pc:sldChg chg="modSp">
        <pc:chgData name="Guest User" userId="S::urn:spo:anon#00aeb783fae18aac7ad294494a9efeb663792e662dddc5a7481459b79719497e::" providerId="AD" clId="Web-{FA03F71A-41D3-87E6-9C46-1464E213862E}" dt="2024-09-02T03:45:46.800" v="27" actId="20577"/>
        <pc:sldMkLst>
          <pc:docMk/>
          <pc:sldMk cId="0" sldId="259"/>
        </pc:sldMkLst>
        <pc:spChg chg="mod">
          <ac:chgData name="Guest User" userId="S::urn:spo:anon#00aeb783fae18aac7ad294494a9efeb663792e662dddc5a7481459b79719497e::" providerId="AD" clId="Web-{FA03F71A-41D3-87E6-9C46-1464E213862E}" dt="2024-09-02T03:45:46.800" v="27" actId="20577"/>
          <ac:spMkLst>
            <pc:docMk/>
            <pc:sldMk cId="0" sldId="259"/>
            <ac:spMk id="2" creationId="{D02F3EBB-089E-24D1-FAC0-254924AA46C8}"/>
          </ac:spMkLst>
        </pc:spChg>
      </pc:sldChg>
      <pc:sldChg chg="modSp">
        <pc:chgData name="Guest User" userId="S::urn:spo:anon#00aeb783fae18aac7ad294494a9efeb663792e662dddc5a7481459b79719497e::" providerId="AD" clId="Web-{FA03F71A-41D3-87E6-9C46-1464E213862E}" dt="2024-09-02T03:46:12.816" v="29" actId="20577"/>
        <pc:sldMkLst>
          <pc:docMk/>
          <pc:sldMk cId="0" sldId="260"/>
        </pc:sldMkLst>
        <pc:spChg chg="mod">
          <ac:chgData name="Guest User" userId="S::urn:spo:anon#00aeb783fae18aac7ad294494a9efeb663792e662dddc5a7481459b79719497e::" providerId="AD" clId="Web-{FA03F71A-41D3-87E6-9C46-1464E213862E}" dt="2024-09-02T03:46:12.816" v="29" actId="20577"/>
          <ac:spMkLst>
            <pc:docMk/>
            <pc:sldMk cId="0" sldId="260"/>
            <ac:spMk id="305" creationId="{00000000-0000-0000-0000-000000000000}"/>
          </ac:spMkLst>
        </pc:spChg>
      </pc:sldChg>
      <pc:sldChg chg="addSp delSp modSp new">
        <pc:chgData name="Guest User" userId="S::urn:spo:anon#00aeb783fae18aac7ad294494a9efeb663792e662dddc5a7481459b79719497e::" providerId="AD" clId="Web-{FA03F71A-41D3-87E6-9C46-1464E213862E}" dt="2024-09-02T04:15:50.775" v="64" actId="14100"/>
        <pc:sldMkLst>
          <pc:docMk/>
          <pc:sldMk cId="4165470955" sldId="269"/>
        </pc:sldMkLst>
        <pc:spChg chg="mod">
          <ac:chgData name="Guest User" userId="S::urn:spo:anon#00aeb783fae18aac7ad294494a9efeb663792e662dddc5a7481459b79719497e::" providerId="AD" clId="Web-{FA03F71A-41D3-87E6-9C46-1464E213862E}" dt="2024-09-02T04:15:43.415" v="62" actId="1076"/>
          <ac:spMkLst>
            <pc:docMk/>
            <pc:sldMk cId="4165470955" sldId="269"/>
            <ac:spMk id="2" creationId="{38A3E9E8-FA87-A2F8-380C-A2E4C9B6B0C6}"/>
          </ac:spMkLst>
        </pc:spChg>
        <pc:spChg chg="del">
          <ac:chgData name="Guest User" userId="S::urn:spo:anon#00aeb783fae18aac7ad294494a9efeb663792e662dddc5a7481459b79719497e::" providerId="AD" clId="Web-{FA03F71A-41D3-87E6-9C46-1464E213862E}" dt="2024-09-02T04:13:40.109" v="53"/>
          <ac:spMkLst>
            <pc:docMk/>
            <pc:sldMk cId="4165470955" sldId="269"/>
            <ac:spMk id="3" creationId="{43F477A4-A8FA-BC14-5BA2-06812F1FC464}"/>
          </ac:spMkLst>
        </pc:spChg>
        <pc:picChg chg="add mod">
          <ac:chgData name="Guest User" userId="S::urn:spo:anon#00aeb783fae18aac7ad294494a9efeb663792e662dddc5a7481459b79719497e::" providerId="AD" clId="Web-{FA03F71A-41D3-87E6-9C46-1464E213862E}" dt="2024-09-02T04:15:50.775" v="64" actId="14100"/>
          <ac:picMkLst>
            <pc:docMk/>
            <pc:sldMk cId="4165470955" sldId="269"/>
            <ac:picMk id="4" creationId="{F91C5265-6C70-BF5C-4B94-D4024717071C}"/>
          </ac:picMkLst>
        </pc:picChg>
      </pc:sldChg>
      <pc:sldChg chg="modSp add replId">
        <pc:chgData name="Guest User" userId="S::urn:spo:anon#00aeb783fae18aac7ad294494a9efeb663792e662dddc5a7481459b79719497e::" providerId="AD" clId="Web-{FA03F71A-41D3-87E6-9C46-1464E213862E}" dt="2024-09-02T04:16:32.184" v="76" actId="1076"/>
        <pc:sldMkLst>
          <pc:docMk/>
          <pc:sldMk cId="2756839135" sldId="270"/>
        </pc:sldMkLst>
        <pc:spChg chg="mod">
          <ac:chgData name="Guest User" userId="S::urn:spo:anon#00aeb783fae18aac7ad294494a9efeb663792e662dddc5a7481459b79719497e::" providerId="AD" clId="Web-{FA03F71A-41D3-87E6-9C46-1464E213862E}" dt="2024-09-02T04:16:32.184" v="76" actId="1076"/>
          <ac:spMkLst>
            <pc:docMk/>
            <pc:sldMk cId="2756839135" sldId="270"/>
            <ac:spMk id="2" creationId="{38A3E9E8-FA87-A2F8-380C-A2E4C9B6B0C6}"/>
          </ac:spMkLst>
        </pc:spChg>
        <pc:picChg chg="mod">
          <ac:chgData name="Guest User" userId="S::urn:spo:anon#00aeb783fae18aac7ad294494a9efeb663792e662dddc5a7481459b79719497e::" providerId="AD" clId="Web-{FA03F71A-41D3-87E6-9C46-1464E213862E}" dt="2024-09-02T04:16:22.121" v="70" actId="14100"/>
          <ac:picMkLst>
            <pc:docMk/>
            <pc:sldMk cId="2756839135" sldId="270"/>
            <ac:picMk id="4" creationId="{F91C5265-6C70-BF5C-4B94-D4024717071C}"/>
          </ac:picMkLst>
        </pc:picChg>
      </pc:sldChg>
      <pc:sldChg chg="add del replId">
        <pc:chgData name="Guest User" userId="S::urn:spo:anon#00aeb783fae18aac7ad294494a9efeb663792e662dddc5a7481459b79719497e::" providerId="AD" clId="Web-{FA03F71A-41D3-87E6-9C46-1464E213862E}" dt="2024-09-02T04:16:03.916" v="65"/>
        <pc:sldMkLst>
          <pc:docMk/>
          <pc:sldMk cId="3372359531" sldId="270"/>
        </pc:sldMkLst>
      </pc:sldChg>
      <pc:sldChg chg="modSp add replId">
        <pc:chgData name="Guest User" userId="S::urn:spo:anon#00aeb783fae18aac7ad294494a9efeb663792e662dddc5a7481459b79719497e::" providerId="AD" clId="Web-{FA03F71A-41D3-87E6-9C46-1464E213862E}" dt="2024-09-02T04:17:02.327" v="88" actId="20577"/>
        <pc:sldMkLst>
          <pc:docMk/>
          <pc:sldMk cId="763820260" sldId="271"/>
        </pc:sldMkLst>
        <pc:spChg chg="mod">
          <ac:chgData name="Guest User" userId="S::urn:spo:anon#00aeb783fae18aac7ad294494a9efeb663792e662dddc5a7481459b79719497e::" providerId="AD" clId="Web-{FA03F71A-41D3-87E6-9C46-1464E213862E}" dt="2024-09-02T04:17:02.327" v="88" actId="20577"/>
          <ac:spMkLst>
            <pc:docMk/>
            <pc:sldMk cId="763820260" sldId="271"/>
            <ac:spMk id="2" creationId="{38A3E9E8-FA87-A2F8-380C-A2E4C9B6B0C6}"/>
          </ac:spMkLst>
        </pc:spChg>
        <pc:picChg chg="mod">
          <ac:chgData name="Guest User" userId="S::urn:spo:anon#00aeb783fae18aac7ad294494a9efeb663792e662dddc5a7481459b79719497e::" providerId="AD" clId="Web-{FA03F71A-41D3-87E6-9C46-1464E213862E}" dt="2024-09-02T04:16:56.029" v="81" actId="14100"/>
          <ac:picMkLst>
            <pc:docMk/>
            <pc:sldMk cId="763820260" sldId="271"/>
            <ac:picMk id="4" creationId="{F91C5265-6C70-BF5C-4B94-D4024717071C}"/>
          </ac:picMkLst>
        </pc:picChg>
      </pc:sldChg>
      <pc:sldChg chg="add del replId">
        <pc:chgData name="Guest User" userId="S::urn:spo:anon#00aeb783fae18aac7ad294494a9efeb663792e662dddc5a7481459b79719497e::" providerId="AD" clId="Web-{FA03F71A-41D3-87E6-9C46-1464E213862E}" dt="2024-09-02T04:16:04.791" v="66"/>
        <pc:sldMkLst>
          <pc:docMk/>
          <pc:sldMk cId="809657186" sldId="271"/>
        </pc:sldMkLst>
      </pc:sldChg>
    </pc:docChg>
  </pc:docChgLst>
  <pc:docChgLst>
    <pc:chgData name="BASTIAN . LAGOS MORALES" userId="S::bast.lagos@duocuc.cl::94b74ce9-6d46-424a-b40f-720f267e3cae" providerId="AD" clId="Web-{2FE1AC01-AF38-FE5D-6F41-1A686B6D7594}"/>
    <pc:docChg chg="addSld modSld">
      <pc:chgData name="BASTIAN . LAGOS MORALES" userId="S::bast.lagos@duocuc.cl::94b74ce9-6d46-424a-b40f-720f267e3cae" providerId="AD" clId="Web-{2FE1AC01-AF38-FE5D-6F41-1A686B6D7594}" dt="2024-08-31T03:10:36.734" v="34" actId="1076"/>
      <pc:docMkLst>
        <pc:docMk/>
      </pc:docMkLst>
      <pc:sldChg chg="modSp">
        <pc:chgData name="BASTIAN . LAGOS MORALES" userId="S::bast.lagos@duocuc.cl::94b74ce9-6d46-424a-b40f-720f267e3cae" providerId="AD" clId="Web-{2FE1AC01-AF38-FE5D-6F41-1A686B6D7594}" dt="2024-08-31T03:04:04.770" v="8" actId="20577"/>
        <pc:sldMkLst>
          <pc:docMk/>
          <pc:sldMk cId="0" sldId="256"/>
        </pc:sldMkLst>
        <pc:spChg chg="mod">
          <ac:chgData name="BASTIAN . LAGOS MORALES" userId="S::bast.lagos@duocuc.cl::94b74ce9-6d46-424a-b40f-720f267e3cae" providerId="AD" clId="Web-{2FE1AC01-AF38-FE5D-6F41-1A686B6D7594}" dt="2024-08-31T03:04:04.770" v="8" actId="20577"/>
          <ac:spMkLst>
            <pc:docMk/>
            <pc:sldMk cId="0" sldId="256"/>
            <ac:spMk id="277" creationId="{00000000-0000-0000-0000-000000000000}"/>
          </ac:spMkLst>
        </pc:spChg>
      </pc:sldChg>
      <pc:sldChg chg="addSp modSp">
        <pc:chgData name="BASTIAN . LAGOS MORALES" userId="S::bast.lagos@duocuc.cl::94b74ce9-6d46-424a-b40f-720f267e3cae" providerId="AD" clId="Web-{2FE1AC01-AF38-FE5D-6F41-1A686B6D7594}" dt="2024-08-31T03:07:49.089" v="14" actId="1076"/>
        <pc:sldMkLst>
          <pc:docMk/>
          <pc:sldMk cId="0" sldId="262"/>
        </pc:sldMkLst>
        <pc:picChg chg="add mod">
          <ac:chgData name="BASTIAN . LAGOS MORALES" userId="S::bast.lagos@duocuc.cl::94b74ce9-6d46-424a-b40f-720f267e3cae" providerId="AD" clId="Web-{2FE1AC01-AF38-FE5D-6F41-1A686B6D7594}" dt="2024-08-31T03:07:49.089" v="14" actId="1076"/>
          <ac:picMkLst>
            <pc:docMk/>
            <pc:sldMk cId="0" sldId="262"/>
            <ac:picMk id="2" creationId="{4B1F276B-F35C-BB9C-0F40-AC0957CB67A8}"/>
          </ac:picMkLst>
        </pc:picChg>
      </pc:sldChg>
      <pc:sldChg chg="addSp modSp">
        <pc:chgData name="BASTIAN . LAGOS MORALES" userId="S::bast.lagos@duocuc.cl::94b74ce9-6d46-424a-b40f-720f267e3cae" providerId="AD" clId="Web-{2FE1AC01-AF38-FE5D-6F41-1A686B6D7594}" dt="2024-08-31T03:08:36.825" v="18" actId="1076"/>
        <pc:sldMkLst>
          <pc:docMk/>
          <pc:sldMk cId="0" sldId="263"/>
        </pc:sldMkLst>
        <pc:picChg chg="add mod">
          <ac:chgData name="BASTIAN . LAGOS MORALES" userId="S::bast.lagos@duocuc.cl::94b74ce9-6d46-424a-b40f-720f267e3cae" providerId="AD" clId="Web-{2FE1AC01-AF38-FE5D-6F41-1A686B6D7594}" dt="2024-08-31T03:08:36.825" v="18" actId="1076"/>
          <ac:picMkLst>
            <pc:docMk/>
            <pc:sldMk cId="0" sldId="263"/>
            <ac:picMk id="2" creationId="{70F05A8B-DFFE-5949-130C-BF609DEE9A05}"/>
          </ac:picMkLst>
        </pc:picChg>
      </pc:sldChg>
      <pc:sldChg chg="addSp delSp modSp new">
        <pc:chgData name="BASTIAN . LAGOS MORALES" userId="S::bast.lagos@duocuc.cl::94b74ce9-6d46-424a-b40f-720f267e3cae" providerId="AD" clId="Web-{2FE1AC01-AF38-FE5D-6F41-1A686B6D7594}" dt="2024-08-31T03:09:57.311" v="31" actId="1076"/>
        <pc:sldMkLst>
          <pc:docMk/>
          <pc:sldMk cId="1138725675" sldId="267"/>
        </pc:sldMkLst>
        <pc:spChg chg="mod">
          <ac:chgData name="BASTIAN . LAGOS MORALES" userId="S::bast.lagos@duocuc.cl::94b74ce9-6d46-424a-b40f-720f267e3cae" providerId="AD" clId="Web-{2FE1AC01-AF38-FE5D-6F41-1A686B6D7594}" dt="2024-08-31T03:08:51.341" v="21" actId="20577"/>
          <ac:spMkLst>
            <pc:docMk/>
            <pc:sldMk cId="1138725675" sldId="267"/>
            <ac:spMk id="2" creationId="{591DAE8A-0E76-2553-FE85-8C822213BD3D}"/>
          </ac:spMkLst>
        </pc:spChg>
        <pc:spChg chg="del">
          <ac:chgData name="BASTIAN . LAGOS MORALES" userId="S::bast.lagos@duocuc.cl::94b74ce9-6d46-424a-b40f-720f267e3cae" providerId="AD" clId="Web-{2FE1AC01-AF38-FE5D-6F41-1A686B6D7594}" dt="2024-08-31T03:09:00.372" v="23"/>
          <ac:spMkLst>
            <pc:docMk/>
            <pc:sldMk cId="1138725675" sldId="267"/>
            <ac:spMk id="3" creationId="{963DCAE2-330C-FB86-27AC-FDC2A60745A6}"/>
          </ac:spMkLst>
        </pc:spChg>
        <pc:picChg chg="add">
          <ac:chgData name="BASTIAN . LAGOS MORALES" userId="S::bast.lagos@duocuc.cl::94b74ce9-6d46-424a-b40f-720f267e3cae" providerId="AD" clId="Web-{2FE1AC01-AF38-FE5D-6F41-1A686B6D7594}" dt="2024-08-31T03:08:55.075" v="22"/>
          <ac:picMkLst>
            <pc:docMk/>
            <pc:sldMk cId="1138725675" sldId="267"/>
            <ac:picMk id="5" creationId="{A81A378E-EC94-99E7-2E09-722770A581D5}"/>
          </ac:picMkLst>
        </pc:picChg>
        <pc:picChg chg="add mod">
          <ac:chgData name="BASTIAN . LAGOS MORALES" userId="S::bast.lagos@duocuc.cl::94b74ce9-6d46-424a-b40f-720f267e3cae" providerId="AD" clId="Web-{2FE1AC01-AF38-FE5D-6F41-1A686B6D7594}" dt="2024-08-31T03:09:57.311" v="31" actId="1076"/>
          <ac:picMkLst>
            <pc:docMk/>
            <pc:sldMk cId="1138725675" sldId="267"/>
            <ac:picMk id="6" creationId="{7F108696-D0EE-6CFA-B8C4-F55BCAB5C1EC}"/>
          </ac:picMkLst>
        </pc:picChg>
      </pc:sldChg>
      <pc:sldChg chg="addSp delSp modSp new">
        <pc:chgData name="BASTIAN . LAGOS MORALES" userId="S::bast.lagos@duocuc.cl::94b74ce9-6d46-424a-b40f-720f267e3cae" providerId="AD" clId="Web-{2FE1AC01-AF38-FE5D-6F41-1A686B6D7594}" dt="2024-08-31T03:10:36.734" v="34" actId="1076"/>
        <pc:sldMkLst>
          <pc:docMk/>
          <pc:sldMk cId="783234027" sldId="268"/>
        </pc:sldMkLst>
        <pc:spChg chg="del">
          <ac:chgData name="BASTIAN . LAGOS MORALES" userId="S::bast.lagos@duocuc.cl::94b74ce9-6d46-424a-b40f-720f267e3cae" providerId="AD" clId="Web-{2FE1AC01-AF38-FE5D-6F41-1A686B6D7594}" dt="2024-08-31T03:09:12.872" v="26"/>
          <ac:spMkLst>
            <pc:docMk/>
            <pc:sldMk cId="783234027" sldId="268"/>
            <ac:spMk id="2" creationId="{51B60F4A-C3BC-AD5C-4722-C2B16F17760C}"/>
          </ac:spMkLst>
        </pc:spChg>
        <pc:spChg chg="del">
          <ac:chgData name="BASTIAN . LAGOS MORALES" userId="S::bast.lagos@duocuc.cl::94b74ce9-6d46-424a-b40f-720f267e3cae" providerId="AD" clId="Web-{2FE1AC01-AF38-FE5D-6F41-1A686B6D7594}" dt="2024-08-31T03:09:20.341" v="28"/>
          <ac:spMkLst>
            <pc:docMk/>
            <pc:sldMk cId="783234027" sldId="268"/>
            <ac:spMk id="3" creationId="{7F5E4B02-F96A-9A2B-9B6A-99C7769423D7}"/>
          </ac:spMkLst>
        </pc:spChg>
        <pc:spChg chg="add mod">
          <ac:chgData name="BASTIAN . LAGOS MORALES" userId="S::bast.lagos@duocuc.cl::94b74ce9-6d46-424a-b40f-720f267e3cae" providerId="AD" clId="Web-{2FE1AC01-AF38-FE5D-6F41-1A686B6D7594}" dt="2024-08-31T03:09:16.810" v="27" actId="1076"/>
          <ac:spMkLst>
            <pc:docMk/>
            <pc:sldMk cId="783234027" sldId="268"/>
            <ac:spMk id="5" creationId="{605438DC-C5FA-9ABB-982A-8A1C63FE5E37}"/>
          </ac:spMkLst>
        </pc:spChg>
        <pc:picChg chg="add">
          <ac:chgData name="BASTIAN . LAGOS MORALES" userId="S::bast.lagos@duocuc.cl::94b74ce9-6d46-424a-b40f-720f267e3cae" providerId="AD" clId="Web-{2FE1AC01-AF38-FE5D-6F41-1A686B6D7594}" dt="2024-08-31T03:09:09.575" v="25"/>
          <ac:picMkLst>
            <pc:docMk/>
            <pc:sldMk cId="783234027" sldId="268"/>
            <ac:picMk id="7" creationId="{293BF9EE-0823-2EF7-E33A-72EDFCB7614F}"/>
          </ac:picMkLst>
        </pc:picChg>
        <pc:picChg chg="add mod">
          <ac:chgData name="BASTIAN . LAGOS MORALES" userId="S::bast.lagos@duocuc.cl::94b74ce9-6d46-424a-b40f-720f267e3cae" providerId="AD" clId="Web-{2FE1AC01-AF38-FE5D-6F41-1A686B6D7594}" dt="2024-08-31T03:10:36.734" v="34" actId="1076"/>
          <ac:picMkLst>
            <pc:docMk/>
            <pc:sldMk cId="783234027" sldId="268"/>
            <ac:picMk id="8" creationId="{386D9F94-9BF7-26A6-FF49-A3A9FDD8534E}"/>
          </ac:picMkLst>
        </pc:picChg>
      </pc:sldChg>
    </pc:docChg>
  </pc:docChgLst>
  <pc:docChgLst>
    <pc:chgData name="BASTIAN . LAGOS MORALES" userId="S::bast.lagos@duocuc.cl::94b74ce9-6d46-424a-b40f-720f267e3cae" providerId="AD" clId="Web-{E463208D-19A7-B606-E4E3-CE061C797BDB}"/>
    <pc:docChg chg="modSld">
      <pc:chgData name="BASTIAN . LAGOS MORALES" userId="S::bast.lagos@duocuc.cl::94b74ce9-6d46-424a-b40f-720f267e3cae" providerId="AD" clId="Web-{E463208D-19A7-B606-E4E3-CE061C797BDB}" dt="2024-08-30T23:59:56.365" v="1" actId="1076"/>
      <pc:docMkLst>
        <pc:docMk/>
      </pc:docMkLst>
      <pc:sldChg chg="modSp">
        <pc:chgData name="BASTIAN . LAGOS MORALES" userId="S::bast.lagos@duocuc.cl::94b74ce9-6d46-424a-b40f-720f267e3cae" providerId="AD" clId="Web-{E463208D-19A7-B606-E4E3-CE061C797BDB}" dt="2024-08-30T23:59:56.365" v="1" actId="1076"/>
        <pc:sldMkLst>
          <pc:docMk/>
          <pc:sldMk cId="0" sldId="259"/>
        </pc:sldMkLst>
        <pc:picChg chg="mod">
          <ac:chgData name="BASTIAN . LAGOS MORALES" userId="S::bast.lagos@duocuc.cl::94b74ce9-6d46-424a-b40f-720f267e3cae" providerId="AD" clId="Web-{E463208D-19A7-B606-E4E3-CE061C797BDB}" dt="2024-08-30T23:59:56.365" v="1" actId="1076"/>
          <ac:picMkLst>
            <pc:docMk/>
            <pc:sldMk cId="0" sldId="259"/>
            <ac:picMk id="299" creationId="{00000000-0000-0000-0000-000000000000}"/>
          </ac:picMkLst>
        </pc:picChg>
      </pc:sldChg>
    </pc:docChg>
  </pc:docChgLst>
  <pc:docChgLst>
    <pc:chgData clId="Web-{EA2B8AFB-936C-9E68-1325-F0934703F7EF}"/>
    <pc:docChg chg="modSld">
      <pc:chgData name="" userId="" providerId="" clId="Web-{EA2B8AFB-936C-9E68-1325-F0934703F7EF}" dt="2024-09-02T02:10:52.284" v="1" actId="20577"/>
      <pc:docMkLst>
        <pc:docMk/>
      </pc:docMkLst>
      <pc:sldChg chg="modSp">
        <pc:chgData name="" userId="" providerId="" clId="Web-{EA2B8AFB-936C-9E68-1325-F0934703F7EF}" dt="2024-09-02T02:10:52.284" v="1" actId="20577"/>
        <pc:sldMkLst>
          <pc:docMk/>
          <pc:sldMk cId="0" sldId="256"/>
        </pc:sldMkLst>
        <pc:spChg chg="mod">
          <ac:chgData name="" userId="" providerId="" clId="Web-{EA2B8AFB-936C-9E68-1325-F0934703F7EF}" dt="2024-09-02T02:10:52.284" v="1" actId="20577"/>
          <ac:spMkLst>
            <pc:docMk/>
            <pc:sldMk cId="0" sldId="256"/>
            <ac:spMk id="278" creationId="{00000000-0000-0000-0000-000000000000}"/>
          </ac:spMkLst>
        </pc:spChg>
      </pc:sldChg>
    </pc:docChg>
  </pc:docChgLst>
  <pc:docChgLst>
    <pc:chgData name="BASTIAN . LAGOS MORALES" userId="S::bast.lagos@duocuc.cl::94b74ce9-6d46-424a-b40f-720f267e3cae" providerId="AD" clId="Web-{DAA22E61-8F3B-E99F-8E18-3EE3D8D16C4B}"/>
    <pc:docChg chg="delSld modSld">
      <pc:chgData name="BASTIAN . LAGOS MORALES" userId="S::bast.lagos@duocuc.cl::94b74ce9-6d46-424a-b40f-720f267e3cae" providerId="AD" clId="Web-{DAA22E61-8F3B-E99F-8E18-3EE3D8D16C4B}" dt="2024-09-02T03:03:39.240" v="13" actId="1076"/>
      <pc:docMkLst>
        <pc:docMk/>
      </pc:docMkLst>
      <pc:sldChg chg="modSp">
        <pc:chgData name="BASTIAN . LAGOS MORALES" userId="S::bast.lagos@duocuc.cl::94b74ce9-6d46-424a-b40f-720f267e3cae" providerId="AD" clId="Web-{DAA22E61-8F3B-E99F-8E18-3EE3D8D16C4B}" dt="2024-09-02T02:34:05.411" v="9"/>
        <pc:sldMkLst>
          <pc:docMk/>
          <pc:sldMk cId="0" sldId="261"/>
        </pc:sldMkLst>
        <pc:graphicFrameChg chg="mod modGraphic">
          <ac:chgData name="BASTIAN . LAGOS MORALES" userId="S::bast.lagos@duocuc.cl::94b74ce9-6d46-424a-b40f-720f267e3cae" providerId="AD" clId="Web-{DAA22E61-8F3B-E99F-8E18-3EE3D8D16C4B}" dt="2024-09-02T02:34:05.411" v="9"/>
          <ac:graphicFrameMkLst>
            <pc:docMk/>
            <pc:sldMk cId="0" sldId="261"/>
            <ac:graphicFrameMk id="314" creationId="{00000000-0000-0000-0000-000000000000}"/>
          </ac:graphicFrameMkLst>
        </pc:graphicFrameChg>
      </pc:sldChg>
      <pc:sldChg chg="del">
        <pc:chgData name="BASTIAN . LAGOS MORALES" userId="S::bast.lagos@duocuc.cl::94b74ce9-6d46-424a-b40f-720f267e3cae" providerId="AD" clId="Web-{DAA22E61-8F3B-E99F-8E18-3EE3D8D16C4B}" dt="2024-09-02T02:34:09.833" v="10"/>
        <pc:sldMkLst>
          <pc:docMk/>
          <pc:sldMk cId="3378798080" sldId="266"/>
        </pc:sldMkLst>
      </pc:sldChg>
      <pc:sldChg chg="modSp">
        <pc:chgData name="BASTIAN . LAGOS MORALES" userId="S::bast.lagos@duocuc.cl::94b74ce9-6d46-424a-b40f-720f267e3cae" providerId="AD" clId="Web-{DAA22E61-8F3B-E99F-8E18-3EE3D8D16C4B}" dt="2024-09-02T03:03:39.240" v="13" actId="1076"/>
        <pc:sldMkLst>
          <pc:docMk/>
          <pc:sldMk cId="783234027" sldId="268"/>
        </pc:sldMkLst>
        <pc:picChg chg="mod">
          <ac:chgData name="BASTIAN . LAGOS MORALES" userId="S::bast.lagos@duocuc.cl::94b74ce9-6d46-424a-b40f-720f267e3cae" providerId="AD" clId="Web-{DAA22E61-8F3B-E99F-8E18-3EE3D8D16C4B}" dt="2024-09-02T03:03:39.240" v="13" actId="1076"/>
          <ac:picMkLst>
            <pc:docMk/>
            <pc:sldMk cId="783234027" sldId="268"/>
            <ac:picMk id="8" creationId="{386D9F94-9BF7-26A6-FF49-A3A9FDD8534E}"/>
          </ac:picMkLst>
        </pc:picChg>
      </pc:sldChg>
    </pc:docChg>
  </pc:docChgLst>
  <pc:docChgLst>
    <pc:chgData name="BASTIAN . LAGOS MORALES" userId="S::bast.lagos@duocuc.cl::94b74ce9-6d46-424a-b40f-720f267e3cae" providerId="AD" clId="Web-{9845B541-0124-3B46-474E-73FC72B3714D}"/>
    <pc:docChg chg="addSld modSld">
      <pc:chgData name="BASTIAN . LAGOS MORALES" userId="S::bast.lagos@duocuc.cl::94b74ce9-6d46-424a-b40f-720f267e3cae" providerId="AD" clId="Web-{9845B541-0124-3B46-474E-73FC72B3714D}" dt="2024-09-03T01:06:23.501" v="28" actId="1076"/>
      <pc:docMkLst>
        <pc:docMk/>
      </pc:docMkLst>
      <pc:sldChg chg="addSp delSp modSp">
        <pc:chgData name="BASTIAN . LAGOS MORALES" userId="S::bast.lagos@duocuc.cl::94b74ce9-6d46-424a-b40f-720f267e3cae" providerId="AD" clId="Web-{9845B541-0124-3B46-474E-73FC72B3714D}" dt="2024-09-03T01:05:23.667" v="20" actId="14100"/>
        <pc:sldMkLst>
          <pc:docMk/>
          <pc:sldMk cId="0" sldId="261"/>
        </pc:sldMkLst>
        <pc:graphicFrameChg chg="add del mod modGraphic">
          <ac:chgData name="BASTIAN . LAGOS MORALES" userId="S::bast.lagos@duocuc.cl::94b74ce9-6d46-424a-b40f-720f267e3cae" providerId="AD" clId="Web-{9845B541-0124-3B46-474E-73FC72B3714D}" dt="2024-09-03T01:04:25.759" v="14"/>
          <ac:graphicFrameMkLst>
            <pc:docMk/>
            <pc:sldMk cId="0" sldId="261"/>
            <ac:graphicFrameMk id="3" creationId="{8C3C8285-6C2E-2FC3-B1A3-E3D18C69ABF5}"/>
          </ac:graphicFrameMkLst>
        </pc:graphicFrameChg>
        <pc:graphicFrameChg chg="del mod modGraphic">
          <ac:chgData name="BASTIAN . LAGOS MORALES" userId="S::bast.lagos@duocuc.cl::94b74ce9-6d46-424a-b40f-720f267e3cae" providerId="AD" clId="Web-{9845B541-0124-3B46-474E-73FC72B3714D}" dt="2024-09-03T01:03:58.524" v="10"/>
          <ac:graphicFrameMkLst>
            <pc:docMk/>
            <pc:sldMk cId="0" sldId="261"/>
            <ac:graphicFrameMk id="314" creationId="{00000000-0000-0000-0000-000000000000}"/>
          </ac:graphicFrameMkLst>
        </pc:graphicFrameChg>
        <pc:picChg chg="add mod">
          <ac:chgData name="BASTIAN . LAGOS MORALES" userId="S::bast.lagos@duocuc.cl::94b74ce9-6d46-424a-b40f-720f267e3cae" providerId="AD" clId="Web-{9845B541-0124-3B46-474E-73FC72B3714D}" dt="2024-09-03T01:05:23.667" v="20" actId="14100"/>
          <ac:picMkLst>
            <pc:docMk/>
            <pc:sldMk cId="0" sldId="261"/>
            <ac:picMk id="4" creationId="{2B73B3BC-2A2A-EE00-3021-BA881B411F5F}"/>
          </ac:picMkLst>
        </pc:picChg>
      </pc:sldChg>
      <pc:sldChg chg="addSp delSp modSp new">
        <pc:chgData name="BASTIAN . LAGOS MORALES" userId="S::bast.lagos@duocuc.cl::94b74ce9-6d46-424a-b40f-720f267e3cae" providerId="AD" clId="Web-{9845B541-0124-3B46-474E-73FC72B3714D}" dt="2024-09-03T01:06:23.501" v="28" actId="1076"/>
        <pc:sldMkLst>
          <pc:docMk/>
          <pc:sldMk cId="1481334966" sldId="272"/>
        </pc:sldMkLst>
        <pc:spChg chg="mod">
          <ac:chgData name="BASTIAN . LAGOS MORALES" userId="S::bast.lagos@duocuc.cl::94b74ce9-6d46-424a-b40f-720f267e3cae" providerId="AD" clId="Web-{9845B541-0124-3B46-474E-73FC72B3714D}" dt="2024-09-03T01:05:36.715" v="24" actId="20577"/>
          <ac:spMkLst>
            <pc:docMk/>
            <pc:sldMk cId="1481334966" sldId="272"/>
            <ac:spMk id="2" creationId="{FCE38CD8-16B4-143E-BF80-6BCDB8102C45}"/>
          </ac:spMkLst>
        </pc:spChg>
        <pc:spChg chg="del">
          <ac:chgData name="BASTIAN . LAGOS MORALES" userId="S::bast.lagos@duocuc.cl::94b74ce9-6d46-424a-b40f-720f267e3cae" providerId="AD" clId="Web-{9845B541-0124-3B46-474E-73FC72B3714D}" dt="2024-09-03T01:06:20.313" v="27"/>
          <ac:spMkLst>
            <pc:docMk/>
            <pc:sldMk cId="1481334966" sldId="272"/>
            <ac:spMk id="3" creationId="{859A9BDD-D7F2-6680-5E00-2ED6CFB39521}"/>
          </ac:spMkLst>
        </pc:spChg>
        <pc:picChg chg="add mod">
          <ac:chgData name="BASTIAN . LAGOS MORALES" userId="S::bast.lagos@duocuc.cl::94b74ce9-6d46-424a-b40f-720f267e3cae" providerId="AD" clId="Web-{9845B541-0124-3B46-474E-73FC72B3714D}" dt="2024-09-03T01:06:23.501" v="28" actId="1076"/>
          <ac:picMkLst>
            <pc:docMk/>
            <pc:sldMk cId="1481334966" sldId="272"/>
            <ac:picMk id="4" creationId="{38C76E32-C48E-4E01-E572-CCA7434D8FB0}"/>
          </ac:picMkLst>
        </pc:picChg>
      </pc:sldChg>
    </pc:docChg>
  </pc:docChgLst>
  <pc:docChgLst>
    <pc:chgData name="BASTIAN . LAGOS MORALES" userId="S::bast.lagos@duocuc.cl::94b74ce9-6d46-424a-b40f-720f267e3cae" providerId="AD" clId="Web-{071B5B7B-E474-6A54-572E-DEE0343FEBD2}"/>
    <pc:docChg chg="modSld">
      <pc:chgData name="BASTIAN . LAGOS MORALES" userId="S::bast.lagos@duocuc.cl::94b74ce9-6d46-424a-b40f-720f267e3cae" providerId="AD" clId="Web-{071B5B7B-E474-6A54-572E-DEE0343FEBD2}" dt="2024-09-02T03:49:10.718" v="2" actId="20577"/>
      <pc:docMkLst>
        <pc:docMk/>
      </pc:docMkLst>
      <pc:sldChg chg="modSp">
        <pc:chgData name="BASTIAN . LAGOS MORALES" userId="S::bast.lagos@duocuc.cl::94b74ce9-6d46-424a-b40f-720f267e3cae" providerId="AD" clId="Web-{071B5B7B-E474-6A54-572E-DEE0343FEBD2}" dt="2024-09-02T03:49:10.718" v="2" actId="20577"/>
        <pc:sldMkLst>
          <pc:docMk/>
          <pc:sldMk cId="0" sldId="260"/>
        </pc:sldMkLst>
        <pc:spChg chg="mod">
          <ac:chgData name="BASTIAN . LAGOS MORALES" userId="S::bast.lagos@duocuc.cl::94b74ce9-6d46-424a-b40f-720f267e3cae" providerId="AD" clId="Web-{071B5B7B-E474-6A54-572E-DEE0343FEBD2}" dt="2024-09-02T03:49:10.718" v="2" actId="20577"/>
          <ac:spMkLst>
            <pc:docMk/>
            <pc:sldMk cId="0" sldId="260"/>
            <ac:spMk id="305" creationId="{00000000-0000-0000-0000-000000000000}"/>
          </ac:spMkLst>
        </pc:spChg>
      </pc:sldChg>
      <pc:sldChg chg="modSp">
        <pc:chgData name="BASTIAN . LAGOS MORALES" userId="S::bast.lagos@duocuc.cl::94b74ce9-6d46-424a-b40f-720f267e3cae" providerId="AD" clId="Web-{071B5B7B-E474-6A54-572E-DEE0343FEBD2}" dt="2024-09-02T03:46:54.214" v="0"/>
        <pc:sldMkLst>
          <pc:docMk/>
          <pc:sldMk cId="0" sldId="261"/>
        </pc:sldMkLst>
        <pc:graphicFrameChg chg="modGraphic">
          <ac:chgData name="BASTIAN . LAGOS MORALES" userId="S::bast.lagos@duocuc.cl::94b74ce9-6d46-424a-b40f-720f267e3cae" providerId="AD" clId="Web-{071B5B7B-E474-6A54-572E-DEE0343FEBD2}" dt="2024-09-02T03:46:54.214" v="0"/>
          <ac:graphicFrameMkLst>
            <pc:docMk/>
            <pc:sldMk cId="0" sldId="261"/>
            <ac:graphicFrameMk id="314" creationId="{00000000-0000-0000-0000-000000000000}"/>
          </ac:graphicFrameMkLst>
        </pc:graphicFrameChg>
      </pc:sldChg>
    </pc:docChg>
  </pc:docChgLst>
  <pc:docChgLst>
    <pc:chgData name="BASTIAN . LAGOS MORALES" userId="S::bast.lagos@duocuc.cl::94b74ce9-6d46-424a-b40f-720f267e3cae" providerId="AD" clId="Web-{0F063081-937B-C737-E262-19695EBBA4B8}"/>
    <pc:docChg chg="modSld">
      <pc:chgData name="BASTIAN . LAGOS MORALES" userId="S::bast.lagos@duocuc.cl::94b74ce9-6d46-424a-b40f-720f267e3cae" providerId="AD" clId="Web-{0F063081-937B-C737-E262-19695EBBA4B8}" dt="2024-09-02T02:26:33.547" v="1"/>
      <pc:docMkLst>
        <pc:docMk/>
      </pc:docMkLst>
      <pc:sldChg chg="modSp">
        <pc:chgData name="BASTIAN . LAGOS MORALES" userId="S::bast.lagos@duocuc.cl::94b74ce9-6d46-424a-b40f-720f267e3cae" providerId="AD" clId="Web-{0F063081-937B-C737-E262-19695EBBA4B8}" dt="2024-09-02T02:26:33.547" v="1"/>
        <pc:sldMkLst>
          <pc:docMk/>
          <pc:sldMk cId="0" sldId="261"/>
        </pc:sldMkLst>
        <pc:graphicFrameChg chg="mod modGraphic">
          <ac:chgData name="BASTIAN . LAGOS MORALES" userId="S::bast.lagos@duocuc.cl::94b74ce9-6d46-424a-b40f-720f267e3cae" providerId="AD" clId="Web-{0F063081-937B-C737-E262-19695EBBA4B8}" dt="2024-09-02T02:26:33.547" v="1"/>
          <ac:graphicFrameMkLst>
            <pc:docMk/>
            <pc:sldMk cId="0" sldId="261"/>
            <ac:graphicFrameMk id="314" creationId="{00000000-0000-0000-0000-000000000000}"/>
          </ac:graphicFrameMkLst>
        </pc:graphicFrameChg>
      </pc:sldChg>
    </pc:docChg>
  </pc:docChgLst>
  <pc:docChgLst>
    <pc:chgData name="BRANDON . VIDAL RUIZ" userId="S::br.vidalr@duocuc.cl::17ed1869-5174-4487-af07-a2953b965d81" providerId="AD" clId="Web-{853E7F36-947A-5720-FA03-08DEE7B66839}"/>
    <pc:docChg chg="addSld delSld modSld">
      <pc:chgData name="BRANDON . VIDAL RUIZ" userId="S::br.vidalr@duocuc.cl::17ed1869-5174-4487-af07-a2953b965d81" providerId="AD" clId="Web-{853E7F36-947A-5720-FA03-08DEE7B66839}" dt="2024-08-30T01:52:24.418" v="513" actId="20577"/>
      <pc:docMkLst>
        <pc:docMk/>
      </pc:docMkLst>
      <pc:sldChg chg="addSp modSp">
        <pc:chgData name="BRANDON . VIDAL RUIZ" userId="S::br.vidalr@duocuc.cl::17ed1869-5174-4487-af07-a2953b965d81" providerId="AD" clId="Web-{853E7F36-947A-5720-FA03-08DEE7B66839}" dt="2024-08-30T01:47:34.751" v="445" actId="20577"/>
        <pc:sldMkLst>
          <pc:docMk/>
          <pc:sldMk cId="0" sldId="257"/>
        </pc:sldMkLst>
        <pc:spChg chg="add mod">
          <ac:chgData name="BRANDON . VIDAL RUIZ" userId="S::br.vidalr@duocuc.cl::17ed1869-5174-4487-af07-a2953b965d81" providerId="AD" clId="Web-{853E7F36-947A-5720-FA03-08DEE7B66839}" dt="2024-08-30T01:47:34.751" v="445" actId="20577"/>
          <ac:spMkLst>
            <pc:docMk/>
            <pc:sldMk cId="0" sldId="257"/>
            <ac:spMk id="3" creationId="{CCDF49B7-62AD-DCCF-E7EE-2D2A6A9EA38A}"/>
          </ac:spMkLst>
        </pc:spChg>
        <pc:picChg chg="mod ord">
          <ac:chgData name="BRANDON . VIDAL RUIZ" userId="S::br.vidalr@duocuc.cl::17ed1869-5174-4487-af07-a2953b965d81" providerId="AD" clId="Web-{853E7F36-947A-5720-FA03-08DEE7B66839}" dt="2024-08-30T01:46:13.045" v="442" actId="14100"/>
          <ac:picMkLst>
            <pc:docMk/>
            <pc:sldMk cId="0" sldId="257"/>
            <ac:picMk id="285" creationId="{00000000-0000-0000-0000-000000000000}"/>
          </ac:picMkLst>
        </pc:picChg>
      </pc:sldChg>
      <pc:sldChg chg="addSp modSp">
        <pc:chgData name="BRANDON . VIDAL RUIZ" userId="S::br.vidalr@duocuc.cl::17ed1869-5174-4487-af07-a2953b965d81" providerId="AD" clId="Web-{853E7F36-947A-5720-FA03-08DEE7B66839}" dt="2024-08-30T01:48:31.097" v="456" actId="20577"/>
        <pc:sldMkLst>
          <pc:docMk/>
          <pc:sldMk cId="0" sldId="258"/>
        </pc:sldMkLst>
        <pc:spChg chg="add mod">
          <ac:chgData name="BRANDON . VIDAL RUIZ" userId="S::br.vidalr@duocuc.cl::17ed1869-5174-4487-af07-a2953b965d81" providerId="AD" clId="Web-{853E7F36-947A-5720-FA03-08DEE7B66839}" dt="2024-08-30T01:48:31.097" v="456" actId="20577"/>
          <ac:spMkLst>
            <pc:docMk/>
            <pc:sldMk cId="0" sldId="258"/>
            <ac:spMk id="2" creationId="{B4C7CDAC-2BE0-DF25-D9A1-8EE527C14DDA}"/>
          </ac:spMkLst>
        </pc:spChg>
      </pc:sldChg>
      <pc:sldChg chg="modSp">
        <pc:chgData name="BRANDON . VIDAL RUIZ" userId="S::br.vidalr@duocuc.cl::17ed1869-5174-4487-af07-a2953b965d81" providerId="AD" clId="Web-{853E7F36-947A-5720-FA03-08DEE7B66839}" dt="2024-08-30T01:52:24.418" v="513" actId="20577"/>
        <pc:sldMkLst>
          <pc:docMk/>
          <pc:sldMk cId="0" sldId="259"/>
        </pc:sldMkLst>
        <pc:spChg chg="mod">
          <ac:chgData name="BRANDON . VIDAL RUIZ" userId="S::br.vidalr@duocuc.cl::17ed1869-5174-4487-af07-a2953b965d81" providerId="AD" clId="Web-{853E7F36-947A-5720-FA03-08DEE7B66839}" dt="2024-08-30T01:52:24.418" v="513" actId="20577"/>
          <ac:spMkLst>
            <pc:docMk/>
            <pc:sldMk cId="0" sldId="259"/>
            <ac:spMk id="2" creationId="{D02F3EBB-089E-24D1-FAC0-254924AA46C8}"/>
          </ac:spMkLst>
        </pc:spChg>
        <pc:picChg chg="mod">
          <ac:chgData name="BRANDON . VIDAL RUIZ" userId="S::br.vidalr@duocuc.cl::17ed1869-5174-4487-af07-a2953b965d81" providerId="AD" clId="Web-{853E7F36-947A-5720-FA03-08DEE7B66839}" dt="2024-08-30T01:49:20.692" v="483" actId="1076"/>
          <ac:picMkLst>
            <pc:docMk/>
            <pc:sldMk cId="0" sldId="259"/>
            <ac:picMk id="299" creationId="{00000000-0000-0000-0000-000000000000}"/>
          </ac:picMkLst>
        </pc:picChg>
      </pc:sldChg>
      <pc:sldChg chg="modSp">
        <pc:chgData name="BRANDON . VIDAL RUIZ" userId="S::br.vidalr@duocuc.cl::17ed1869-5174-4487-af07-a2953b965d81" providerId="AD" clId="Web-{853E7F36-947A-5720-FA03-08DEE7B66839}" dt="2024-08-30T01:50:23.335" v="498" actId="20577"/>
        <pc:sldMkLst>
          <pc:docMk/>
          <pc:sldMk cId="0" sldId="260"/>
        </pc:sldMkLst>
        <pc:spChg chg="mod">
          <ac:chgData name="BRANDON . VIDAL RUIZ" userId="S::br.vidalr@duocuc.cl::17ed1869-5174-4487-af07-a2953b965d81" providerId="AD" clId="Web-{853E7F36-947A-5720-FA03-08DEE7B66839}" dt="2024-08-30T01:50:23.335" v="498" actId="20577"/>
          <ac:spMkLst>
            <pc:docMk/>
            <pc:sldMk cId="0" sldId="260"/>
            <ac:spMk id="305" creationId="{00000000-0000-0000-0000-000000000000}"/>
          </ac:spMkLst>
        </pc:spChg>
        <pc:picChg chg="mod">
          <ac:chgData name="BRANDON . VIDAL RUIZ" userId="S::br.vidalr@duocuc.cl::17ed1869-5174-4487-af07-a2953b965d81" providerId="AD" clId="Web-{853E7F36-947A-5720-FA03-08DEE7B66839}" dt="2024-08-30T01:50:10.069" v="484" actId="1076"/>
          <ac:picMkLst>
            <pc:docMk/>
            <pc:sldMk cId="0" sldId="260"/>
            <ac:picMk id="4" creationId="{1BE75F7A-8627-84A5-CCE0-52E3D7ABC7C3}"/>
          </ac:picMkLst>
        </pc:picChg>
      </pc:sldChg>
      <pc:sldChg chg="new del">
        <pc:chgData name="BRANDON . VIDAL RUIZ" userId="S::br.vidalr@duocuc.cl::17ed1869-5174-4487-af07-a2953b965d81" providerId="AD" clId="Web-{853E7F36-947A-5720-FA03-08DEE7B66839}" dt="2024-08-30T01:02:47.821" v="348"/>
        <pc:sldMkLst>
          <pc:docMk/>
          <pc:sldMk cId="234577443" sldId="266"/>
        </pc:sldMkLst>
      </pc:sldChg>
    </pc:docChg>
  </pc:docChgLst>
  <pc:docChgLst>
    <pc:chgData clId="Web-{9626B517-C763-05B8-356C-BD39E4E934B3}"/>
    <pc:docChg chg="modSld">
      <pc:chgData name="" userId="" providerId="" clId="Web-{9626B517-C763-05B8-356C-BD39E4E934B3}" dt="2024-08-30T00:51:39.224" v="4" actId="20577"/>
      <pc:docMkLst>
        <pc:docMk/>
      </pc:docMkLst>
      <pc:sldChg chg="modSp">
        <pc:chgData name="" userId="" providerId="" clId="Web-{9626B517-C763-05B8-356C-BD39E4E934B3}" dt="2024-08-30T00:51:39.224" v="4" actId="20577"/>
        <pc:sldMkLst>
          <pc:docMk/>
          <pc:sldMk cId="0" sldId="256"/>
        </pc:sldMkLst>
        <pc:spChg chg="mod">
          <ac:chgData name="" userId="" providerId="" clId="Web-{9626B517-C763-05B8-356C-BD39E4E934B3}" dt="2024-08-30T00:51:39.224" v="4" actId="20577"/>
          <ac:spMkLst>
            <pc:docMk/>
            <pc:sldMk cId="0" sldId="256"/>
            <ac:spMk id="2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a3c1ac9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a3c1ac9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f6a286179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f6a286179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f6a286179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f6a286179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f6a2861795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f6a2861795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f6a286179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f6a286179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AutoNum type="arabicPeriod"/>
            </a:pPr>
            <a:r>
              <a:rPr lang="en-US" err="1"/>
              <a:t>Conocimiento</a:t>
            </a:r>
            <a:r>
              <a:rPr lang="en-US"/>
              <a:t> de </a:t>
            </a:r>
            <a:r>
              <a:rPr lang="en-US" err="1"/>
              <a:t>habilidades</a:t>
            </a:r>
            <a:r>
              <a:rPr lang="en-US"/>
              <a:t> </a:t>
            </a:r>
            <a:r>
              <a:rPr lang="en-US" err="1"/>
              <a:t>requeridas</a:t>
            </a:r>
            <a:r>
              <a:rPr lang="en-US"/>
              <a:t>:</a:t>
            </a:r>
            <a:endParaRPr lang="es-ES"/>
          </a:p>
          <a:p>
            <a:pPr>
              <a:buNone/>
            </a:pPr>
            <a:r>
              <a:rPr lang="en-US"/>
              <a:t>"</a:t>
            </a:r>
            <a:r>
              <a:rPr lang="en-US" err="1"/>
              <a:t>Utilizaremos</a:t>
            </a:r>
            <a:r>
              <a:rPr lang="en-US"/>
              <a:t> la </a:t>
            </a:r>
            <a:r>
              <a:rPr lang="en-US" err="1"/>
              <a:t>metodología</a:t>
            </a:r>
            <a:r>
              <a:rPr lang="en-US"/>
              <a:t> Kanban </a:t>
            </a:r>
            <a:r>
              <a:rPr lang="en-US" err="1"/>
              <a:t>ya</a:t>
            </a:r>
            <a:r>
              <a:rPr lang="en-US"/>
              <a:t> que, </a:t>
            </a:r>
            <a:r>
              <a:rPr lang="en-US" err="1"/>
              <a:t>como</a:t>
            </a:r>
            <a:r>
              <a:rPr lang="en-US"/>
              <a:t>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tres</a:t>
            </a:r>
            <a:r>
              <a:rPr lang="en-US"/>
              <a:t> </a:t>
            </a:r>
            <a:r>
              <a:rPr lang="en-US" err="1"/>
              <a:t>integrantes</a:t>
            </a:r>
            <a:r>
              <a:rPr lang="en-US"/>
              <a:t> del </a:t>
            </a:r>
            <a:r>
              <a:rPr lang="en-US" err="1"/>
              <a:t>equipo</a:t>
            </a:r>
            <a:r>
              <a:rPr lang="en-US"/>
              <a:t> </a:t>
            </a:r>
            <a:r>
              <a:rPr lang="en-US" err="1"/>
              <a:t>tenemos</a:t>
            </a:r>
            <a:r>
              <a:rPr lang="en-US"/>
              <a:t> </a:t>
            </a:r>
            <a:r>
              <a:rPr lang="en-US" err="1"/>
              <a:t>conocimiento</a:t>
            </a:r>
            <a:r>
              <a:rPr lang="en-US"/>
              <a:t> de las </a:t>
            </a:r>
            <a:r>
              <a:rPr lang="en-US" err="1"/>
              <a:t>habilidades</a:t>
            </a:r>
            <a:r>
              <a:rPr lang="en-US"/>
              <a:t> que se </a:t>
            </a:r>
            <a:r>
              <a:rPr lang="en-US" err="1"/>
              <a:t>requieren</a:t>
            </a:r>
            <a:r>
              <a:rPr lang="en-US"/>
              <a:t>..."</a:t>
            </a:r>
          </a:p>
          <a:p>
            <a:pPr>
              <a:buNone/>
            </a:pPr>
            <a:r>
              <a:rPr lang="en-US"/>
              <a:t> </a:t>
            </a:r>
          </a:p>
          <a:p>
            <a:pPr>
              <a:buNone/>
            </a:pPr>
            <a:r>
              <a:rPr lang="en-US"/>
              <a:t>2. </a:t>
            </a:r>
            <a:r>
              <a:rPr lang="en-US" err="1"/>
              <a:t>Simplicidad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la </a:t>
            </a:r>
            <a:r>
              <a:rPr lang="en-US" err="1"/>
              <a:t>gestión</a:t>
            </a:r>
            <a:r>
              <a:rPr lang="en-US"/>
              <a:t> de </a:t>
            </a:r>
            <a:r>
              <a:rPr lang="en-US" err="1"/>
              <a:t>tareas</a:t>
            </a:r>
            <a:r>
              <a:rPr lang="en-US"/>
              <a:t>:</a:t>
            </a:r>
          </a:p>
          <a:p>
            <a:pPr>
              <a:buNone/>
            </a:pPr>
            <a:r>
              <a:rPr lang="en-US"/>
              <a:t>"...</a:t>
            </a:r>
            <a:r>
              <a:rPr lang="en-US" err="1"/>
              <a:t>simplemente</a:t>
            </a:r>
            <a:r>
              <a:rPr lang="en-US"/>
              <a:t> </a:t>
            </a:r>
            <a:r>
              <a:rPr lang="en-US" err="1"/>
              <a:t>haremos</a:t>
            </a:r>
            <a:r>
              <a:rPr lang="en-US"/>
              <a:t> </a:t>
            </a:r>
            <a:r>
              <a:rPr lang="en-US" err="1"/>
              <a:t>tareas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un </a:t>
            </a:r>
            <a:r>
              <a:rPr lang="en-US" err="1"/>
              <a:t>tablero</a:t>
            </a:r>
            <a:r>
              <a:rPr lang="en-US"/>
              <a:t> Kanban..."</a:t>
            </a:r>
          </a:p>
          <a:p>
            <a:pPr>
              <a:buNone/>
            </a:pPr>
            <a:r>
              <a:rPr lang="en-US"/>
              <a:t> </a:t>
            </a:r>
          </a:p>
          <a:p>
            <a:pPr>
              <a:buNone/>
            </a:pPr>
            <a:r>
              <a:rPr lang="en-US"/>
              <a:t>3. </a:t>
            </a:r>
            <a:r>
              <a:rPr lang="en-US" err="1"/>
              <a:t>Enfoque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avances</a:t>
            </a:r>
            <a:r>
              <a:rPr lang="en-US"/>
              <a:t> del </a:t>
            </a:r>
            <a:r>
              <a:rPr lang="en-US" err="1"/>
              <a:t>proyecto</a:t>
            </a:r>
            <a:r>
              <a:rPr lang="en-US"/>
              <a:t>:</a:t>
            </a:r>
          </a:p>
          <a:p>
            <a:pPr marL="0" indent="0">
              <a:buNone/>
            </a:pPr>
            <a:r>
              <a:rPr lang="en-US"/>
              <a:t>"...que </a:t>
            </a:r>
            <a:r>
              <a:rPr lang="en-US" err="1"/>
              <a:t>correspondan</a:t>
            </a:r>
            <a:r>
              <a:rPr lang="en-US"/>
              <a:t> a </a:t>
            </a:r>
            <a:r>
              <a:rPr lang="en-US" err="1"/>
              <a:t>avances</a:t>
            </a:r>
            <a:r>
              <a:rPr lang="en-US"/>
              <a:t> que </a:t>
            </a:r>
            <a:r>
              <a:rPr lang="en-US" err="1"/>
              <a:t>realizaremos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nuestro</a:t>
            </a:r>
            <a:r>
              <a:rPr lang="en-US"/>
              <a:t> </a:t>
            </a:r>
            <a:r>
              <a:rPr lang="en-US" err="1"/>
              <a:t>proyecto</a:t>
            </a:r>
            <a:r>
              <a:rPr lang="en-US"/>
              <a:t>."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f6a286179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f6a286179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6a286179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6a286179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6a2861795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6a2861795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6a2861795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6a2861795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9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25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51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640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689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0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42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67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8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1450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6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162560" tIns="81280" rIns="162560" bIns="81280" rtlCol="0" anchor="ctr">
            <a:noAutofit/>
          </a:bodyPr>
          <a:lstStyle/>
          <a:p>
            <a:pPr lvl="0"/>
            <a:r>
              <a:rPr lang="en-US" sz="14222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22420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7822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267">
                <a:solidFill>
                  <a:schemeClr val="accent1"/>
                </a:solidFill>
              </a:defRPr>
            </a:lvl1pPr>
            <a:lvl2pPr marL="812810" indent="0">
              <a:buFontTx/>
              <a:buNone/>
              <a:defRPr/>
            </a:lvl2pPr>
            <a:lvl3pPr marL="1625620" indent="0">
              <a:buFontTx/>
              <a:buNone/>
              <a:defRPr/>
            </a:lvl3pPr>
            <a:lvl4pPr marL="2438430" indent="0">
              <a:buFontTx/>
              <a:buNone/>
              <a:defRPr/>
            </a:lvl4pPr>
            <a:lvl5pPr marL="3251241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614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153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04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397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94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7111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355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2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8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4267" b="0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4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41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3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355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2489"/>
            </a:lvl1pPr>
            <a:lvl2pPr marL="812567" indent="0">
              <a:buNone/>
              <a:defRPr sz="2489"/>
            </a:lvl2pPr>
            <a:lvl3pPr marL="1625133" indent="0">
              <a:buNone/>
              <a:defRPr sz="2133"/>
            </a:lvl3pPr>
            <a:lvl4pPr marL="2437700" indent="0">
              <a:buNone/>
              <a:defRPr sz="1778"/>
            </a:lvl4pPr>
            <a:lvl5pPr marL="3250265" indent="0">
              <a:buNone/>
              <a:defRPr sz="1778"/>
            </a:lvl5pPr>
            <a:lvl6pPr marL="4062831" indent="0">
              <a:buNone/>
              <a:defRPr sz="1778"/>
            </a:lvl6pPr>
            <a:lvl7pPr marL="4875398" indent="0">
              <a:buNone/>
              <a:defRPr sz="1778"/>
            </a:lvl7pPr>
            <a:lvl8pPr marL="5687964" indent="0">
              <a:buNone/>
              <a:defRPr sz="1778"/>
            </a:lvl8pPr>
            <a:lvl9pPr marL="650053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4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4267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2844"/>
            </a:lvl1pPr>
            <a:lvl2pPr marL="812810" indent="0">
              <a:buNone/>
              <a:defRPr sz="2844"/>
            </a:lvl2pPr>
            <a:lvl3pPr marL="1625620" indent="0">
              <a:buNone/>
              <a:defRPr sz="2844"/>
            </a:lvl3pPr>
            <a:lvl4pPr marL="2438430" indent="0">
              <a:buNone/>
              <a:defRPr sz="2844"/>
            </a:lvl4pPr>
            <a:lvl5pPr marL="3251241" indent="0">
              <a:buNone/>
              <a:defRPr sz="2844"/>
            </a:lvl5pPr>
            <a:lvl6pPr marL="4064051" indent="0">
              <a:buNone/>
              <a:defRPr sz="2844"/>
            </a:lvl6pPr>
            <a:lvl7pPr marL="4876861" indent="0">
              <a:buNone/>
              <a:defRPr sz="2844"/>
            </a:lvl7pPr>
            <a:lvl8pPr marL="5689671" indent="0">
              <a:buNone/>
              <a:defRPr sz="2844"/>
            </a:lvl8pPr>
            <a:lvl9pPr marL="6502481" indent="0">
              <a:buNone/>
              <a:defRPr sz="284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9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30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426632" y="951619"/>
            <a:ext cx="7482877" cy="13652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en-GB" sz="4000" err="1">
                <a:ea typeface="+mj-lt"/>
                <a:cs typeface="+mj-lt"/>
              </a:rPr>
              <a:t>PárvuloConnect</a:t>
            </a:r>
            <a:r>
              <a:rPr lang="en-GB" sz="4000">
                <a:ea typeface="+mj-lt"/>
                <a:cs typeface="+mj-lt"/>
              </a:rPr>
              <a:t> </a:t>
            </a:r>
            <a:endParaRPr lang="es-ES" sz="400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67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err="1"/>
              <a:t>Integrantes</a:t>
            </a:r>
            <a:r>
              <a:rPr lang="en-GB" sz="100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Espinoza, Fabián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Lagos, Bastián</a:t>
            </a:r>
          </a:p>
          <a:p>
            <a:pPr algn="l">
              <a:spcBef>
                <a:spcPts val="0"/>
              </a:spcBef>
            </a:pPr>
            <a:r>
              <a:rPr lang="en-GB" sz="1000"/>
              <a:t>Vidal, Brandon</a:t>
            </a:r>
          </a:p>
          <a:p>
            <a:endParaRPr lang="en-GB" sz="1000"/>
          </a:p>
          <a:p>
            <a:pPr marL="0" indent="0" algn="l">
              <a:spcBef>
                <a:spcPts val="0"/>
              </a:spcBef>
            </a:pPr>
            <a:r>
              <a:rPr lang="en-GB" sz="1000" err="1"/>
              <a:t>Asignatura</a:t>
            </a:r>
            <a:r>
              <a:rPr lang="en-GB" sz="1000"/>
              <a:t> y </a:t>
            </a:r>
            <a:r>
              <a:rPr lang="en-GB" sz="1000" err="1"/>
              <a:t>Sección</a:t>
            </a:r>
            <a:r>
              <a:rPr lang="en-GB" sz="1000"/>
              <a:t>: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Capstone - 009D</a:t>
            </a:r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999" y="142049"/>
            <a:ext cx="3307424" cy="8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38CD8-16B4-143E-BF80-6BCDB810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err="1"/>
              <a:t>Requerimientos</a:t>
            </a:r>
            <a:r>
              <a:rPr lang="en-GB" sz="3200"/>
              <a:t> </a:t>
            </a:r>
            <a:r>
              <a:rPr lang="en-GB" sz="3200" err="1"/>
              <a:t>Funcionales</a:t>
            </a:r>
            <a:r>
              <a:rPr lang="en-GB" sz="3200"/>
              <a:t> y No </a:t>
            </a:r>
            <a:r>
              <a:rPr lang="en-GB" sz="3200" err="1"/>
              <a:t>Funcionales</a:t>
            </a:r>
            <a:endParaRPr lang="es-ES" err="1"/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38C76E32-C48E-4E01-E572-CCA7434D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1813891"/>
            <a:ext cx="7011081" cy="33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4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</a:t>
            </a:r>
            <a:endParaRPr/>
          </a:p>
        </p:txBody>
      </p:sp>
      <p:pic>
        <p:nvPicPr>
          <p:cNvPr id="322" name="Google Shape;3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B1F276B-F35C-BB9C-0F40-AC0957CB6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225" y="1285875"/>
            <a:ext cx="6317642" cy="35819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</a:t>
            </a:r>
            <a:endParaRPr/>
          </a:p>
        </p:txBody>
      </p:sp>
      <p:pic>
        <p:nvPicPr>
          <p:cNvPr id="329" name="Google Shape;3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0F05A8B-DFFE-5949-130C-BF609DEE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457" y="1400577"/>
            <a:ext cx="6233214" cy="35336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DAE8A-0E76-2553-FE85-8C822213B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Mockups</a:t>
            </a:r>
            <a:endParaRPr lang="es-ES" err="1"/>
          </a:p>
        </p:txBody>
      </p:sp>
      <p:pic>
        <p:nvPicPr>
          <p:cNvPr id="5" name="Google Shape;329;p20" descr="Logotipo&#10;&#10;Descripción generada automáticamente">
            <a:extLst>
              <a:ext uri="{FF2B5EF4-FFF2-40B4-BE49-F238E27FC236}">
                <a16:creationId xmlns:a16="http://schemas.microsoft.com/office/drawing/2014/main" id="{A81A378E-EC94-99E7-2E09-722770A581D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F108696-D0EE-6CFA-B8C4-F55BCAB5C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531" y="1408338"/>
            <a:ext cx="6175748" cy="352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25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05438DC-C5FA-9ABB-982A-8A1C63FE5E37}"/>
              </a:ext>
            </a:extLst>
          </p:cNvPr>
          <p:cNvSpPr txBox="1">
            <a:spLocks/>
          </p:cNvSpPr>
          <p:nvPr/>
        </p:nvSpPr>
        <p:spPr>
          <a:xfrm>
            <a:off x="1303120" y="679537"/>
            <a:ext cx="7030500" cy="99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lvl="0" algn="l" defTabSz="4572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>
              <a:buClrTx/>
              <a:buFontTx/>
            </a:pPr>
            <a:r>
              <a:rPr lang="en-GB" err="1"/>
              <a:t>Mockups</a:t>
            </a:r>
            <a:endParaRPr lang="es-ES" err="1"/>
          </a:p>
        </p:txBody>
      </p:sp>
      <p:pic>
        <p:nvPicPr>
          <p:cNvPr id="7" name="Google Shape;329;p20" descr="Logotipo&#10;&#10;Descripción generada automáticamente">
            <a:extLst>
              <a:ext uri="{FF2B5EF4-FFF2-40B4-BE49-F238E27FC236}">
                <a16:creationId xmlns:a16="http://schemas.microsoft.com/office/drawing/2014/main" id="{293BF9EE-0823-2EF7-E33A-72EDFCB7614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386D9F94-9BF7-26A6-FF49-A3A9FDD85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37" y="1682302"/>
            <a:ext cx="5673569" cy="29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34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Propuesta de Base de Datos</a:t>
            </a:r>
            <a:endParaRPr/>
          </a:p>
        </p:txBody>
      </p:sp>
      <p:pic>
        <p:nvPicPr>
          <p:cNvPr id="337" name="Google Shape;3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98B18F8B-6373-AAA9-A9A6-23E59C2FB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74" y="1285838"/>
            <a:ext cx="8768013" cy="371482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613890" y="2760265"/>
            <a:ext cx="7922100" cy="10234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¡Gracias por su atención!</a:t>
            </a:r>
            <a:endParaRPr/>
          </a:p>
        </p:txBody>
      </p:sp>
      <p:pic>
        <p:nvPicPr>
          <p:cNvPr id="3" name="Google Shape;329;p20" descr="Logotipo&#10;&#10;Descripción generada automáticamente">
            <a:extLst>
              <a:ext uri="{FF2B5EF4-FFF2-40B4-BE49-F238E27FC236}">
                <a16:creationId xmlns:a16="http://schemas.microsoft.com/office/drawing/2014/main" id="{78113462-9134-878B-1562-9443B3BF28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021" y="1581128"/>
            <a:ext cx="4439229" cy="117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491" y="3712631"/>
            <a:ext cx="1316245" cy="12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Problemática</a:t>
            </a:r>
            <a:endParaRPr/>
          </a:p>
        </p:txBody>
      </p:sp>
      <p:sp>
        <p:nvSpPr>
          <p:cNvPr id="3" name="Google Shape;335;p21">
            <a:extLst>
              <a:ext uri="{FF2B5EF4-FFF2-40B4-BE49-F238E27FC236}">
                <a16:creationId xmlns:a16="http://schemas.microsoft.com/office/drawing/2014/main" id="{CCDF49B7-62AD-DCCF-E7EE-2D2A6A9EA3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0390" y="1711104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har char="-"/>
            </a:pPr>
            <a:r>
              <a:rPr lang="en-GB">
                <a:ea typeface="+mn-lt"/>
                <a:cs typeface="+mn-lt"/>
              </a:rPr>
              <a:t>En </a:t>
            </a:r>
            <a:r>
              <a:rPr lang="en-GB" err="1">
                <a:ea typeface="+mn-lt"/>
                <a:cs typeface="+mn-lt"/>
              </a:rPr>
              <a:t>el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jardín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infantil</a:t>
            </a:r>
            <a:r>
              <a:rPr lang="en-GB">
                <a:ea typeface="+mn-lt"/>
                <a:cs typeface="+mn-lt"/>
              </a:rPr>
              <a:t>, las </a:t>
            </a:r>
            <a:r>
              <a:rPr lang="en-GB" err="1">
                <a:ea typeface="+mn-lt"/>
                <a:cs typeface="+mn-lt"/>
              </a:rPr>
              <a:t>parvularias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registran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manualmente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cuadernos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físicos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todas</a:t>
            </a:r>
            <a:r>
              <a:rPr lang="en-GB">
                <a:ea typeface="+mn-lt"/>
                <a:cs typeface="+mn-lt"/>
              </a:rPr>
              <a:t> las </a:t>
            </a:r>
            <a:r>
              <a:rPr lang="en-GB" err="1">
                <a:ea typeface="+mn-lt"/>
                <a:cs typeface="+mn-lt"/>
              </a:rPr>
              <a:t>actividades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planificaciones</a:t>
            </a:r>
            <a:r>
              <a:rPr lang="en-GB">
                <a:ea typeface="+mn-lt"/>
                <a:cs typeface="+mn-lt"/>
              </a:rPr>
              <a:t> y </a:t>
            </a:r>
            <a:r>
              <a:rPr lang="en-GB" err="1">
                <a:ea typeface="+mn-lt"/>
                <a:cs typeface="+mn-lt"/>
              </a:rPr>
              <a:t>novedades</a:t>
            </a:r>
            <a:r>
              <a:rPr lang="en-GB">
                <a:ea typeface="+mn-lt"/>
                <a:cs typeface="+mn-lt"/>
              </a:rPr>
              <a:t> de </a:t>
            </a:r>
            <a:r>
              <a:rPr lang="en-GB" err="1">
                <a:ea typeface="+mn-lt"/>
                <a:cs typeface="+mn-lt"/>
              </a:rPr>
              <a:t>los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niños</a:t>
            </a:r>
            <a:r>
              <a:rPr lang="en-GB">
                <a:ea typeface="+mn-lt"/>
                <a:cs typeface="+mn-lt"/>
              </a:rPr>
              <a:t>. Este </a:t>
            </a:r>
            <a:r>
              <a:rPr lang="en-GB" err="1">
                <a:ea typeface="+mn-lt"/>
                <a:cs typeface="+mn-lt"/>
              </a:rPr>
              <a:t>método</a:t>
            </a:r>
            <a:r>
              <a:rPr lang="en-GB">
                <a:ea typeface="+mn-lt"/>
                <a:cs typeface="+mn-lt"/>
              </a:rPr>
              <a:t> es lento, </a:t>
            </a:r>
            <a:r>
              <a:rPr lang="en-GB" err="1">
                <a:ea typeface="+mn-lt"/>
                <a:cs typeface="+mn-lt"/>
              </a:rPr>
              <a:t>ineficiente</a:t>
            </a:r>
            <a:r>
              <a:rPr lang="en-GB">
                <a:ea typeface="+mn-lt"/>
                <a:cs typeface="+mn-lt"/>
              </a:rPr>
              <a:t> y </a:t>
            </a:r>
            <a:r>
              <a:rPr lang="en-GB" err="1">
                <a:ea typeface="+mn-lt"/>
                <a:cs typeface="+mn-lt"/>
              </a:rPr>
              <a:t>dificulta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el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acceso</a:t>
            </a:r>
            <a:r>
              <a:rPr lang="en-GB">
                <a:ea typeface="+mn-lt"/>
                <a:cs typeface="+mn-lt"/>
              </a:rPr>
              <a:t> a </a:t>
            </a:r>
            <a:r>
              <a:rPr lang="en-GB" err="1">
                <a:ea typeface="+mn-lt"/>
                <a:cs typeface="+mn-lt"/>
              </a:rPr>
              <a:t>información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crítica</a:t>
            </a:r>
            <a:r>
              <a:rPr lang="en-GB">
                <a:ea typeface="+mn-lt"/>
                <a:cs typeface="+mn-lt"/>
              </a:rPr>
              <a:t>, </a:t>
            </a:r>
            <a:r>
              <a:rPr lang="en-GB" err="1">
                <a:ea typeface="+mn-lt"/>
                <a:cs typeface="+mn-lt"/>
              </a:rPr>
              <a:t>especialmente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en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situaciones</a:t>
            </a:r>
            <a:r>
              <a:rPr lang="en-GB">
                <a:ea typeface="+mn-lt"/>
                <a:cs typeface="+mn-lt"/>
              </a:rPr>
              <a:t> de </a:t>
            </a:r>
            <a:r>
              <a:rPr lang="en-GB" err="1">
                <a:ea typeface="+mn-lt"/>
                <a:cs typeface="+mn-lt"/>
              </a:rPr>
              <a:t>emergencia</a:t>
            </a:r>
            <a:r>
              <a:rPr lang="en-GB">
                <a:ea typeface="+mn-lt"/>
                <a:cs typeface="+mn-lt"/>
              </a:rPr>
              <a:t>. </a:t>
            </a:r>
            <a:r>
              <a:rPr lang="en-GB" err="1">
                <a:ea typeface="+mn-lt"/>
                <a:cs typeface="+mn-lt"/>
              </a:rPr>
              <a:t>Además</a:t>
            </a:r>
            <a:r>
              <a:rPr lang="en-GB">
                <a:ea typeface="+mn-lt"/>
                <a:cs typeface="+mn-lt"/>
              </a:rPr>
              <a:t>, la </a:t>
            </a:r>
            <a:r>
              <a:rPr lang="en-GB" err="1">
                <a:ea typeface="+mn-lt"/>
                <a:cs typeface="+mn-lt"/>
              </a:rPr>
              <a:t>comunicación</a:t>
            </a:r>
            <a:r>
              <a:rPr lang="en-GB">
                <a:ea typeface="+mn-lt"/>
                <a:cs typeface="+mn-lt"/>
              </a:rPr>
              <a:t> con </a:t>
            </a:r>
            <a:r>
              <a:rPr lang="en-GB" err="1">
                <a:ea typeface="+mn-lt"/>
                <a:cs typeface="+mn-lt"/>
              </a:rPr>
              <a:t>los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apoderados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sobre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el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progreso</a:t>
            </a:r>
            <a:r>
              <a:rPr lang="en-GB">
                <a:ea typeface="+mn-lt"/>
                <a:cs typeface="+mn-lt"/>
              </a:rPr>
              <a:t> y </a:t>
            </a:r>
            <a:r>
              <a:rPr lang="en-GB" err="1">
                <a:ea typeface="+mn-lt"/>
                <a:cs typeface="+mn-lt"/>
              </a:rPr>
              <a:t>necesidades</a:t>
            </a:r>
            <a:r>
              <a:rPr lang="en-GB">
                <a:ea typeface="+mn-lt"/>
                <a:cs typeface="+mn-lt"/>
              </a:rPr>
              <a:t> de </a:t>
            </a:r>
            <a:r>
              <a:rPr lang="en-GB" err="1">
                <a:ea typeface="+mn-lt"/>
                <a:cs typeface="+mn-lt"/>
              </a:rPr>
              <a:t>los</a:t>
            </a:r>
            <a:r>
              <a:rPr lang="en-GB">
                <a:ea typeface="+mn-lt"/>
                <a:cs typeface="+mn-lt"/>
              </a:rPr>
              <a:t> </a:t>
            </a:r>
            <a:r>
              <a:rPr lang="en-GB" err="1">
                <a:ea typeface="+mn-lt"/>
                <a:cs typeface="+mn-lt"/>
              </a:rPr>
              <a:t>niños</a:t>
            </a:r>
            <a:r>
              <a:rPr lang="en-GB">
                <a:ea typeface="+mn-lt"/>
                <a:cs typeface="+mn-lt"/>
              </a:rPr>
              <a:t> es </a:t>
            </a:r>
            <a:r>
              <a:rPr lang="en-GB" err="1">
                <a:ea typeface="+mn-lt"/>
                <a:cs typeface="+mn-lt"/>
              </a:rPr>
              <a:t>limitada</a:t>
            </a:r>
            <a:r>
              <a:rPr lang="en-GB">
                <a:ea typeface="+mn-lt"/>
                <a:cs typeface="+mn-lt"/>
              </a:rPr>
              <a:t>.</a:t>
            </a:r>
          </a:p>
        </p:txBody>
      </p:sp>
      <p:pic>
        <p:nvPicPr>
          <p:cNvPr id="286" name="Google Shape;28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999" y="142049"/>
            <a:ext cx="3307424" cy="81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Propuesta</a:t>
            </a:r>
            <a:r>
              <a:rPr lang="en-GB"/>
              <a:t> de </a:t>
            </a:r>
            <a:r>
              <a:rPr lang="en-GB" err="1"/>
              <a:t>Solución</a:t>
            </a:r>
            <a:r>
              <a:rPr lang="en-GB"/>
              <a:t> 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843" y="1601344"/>
            <a:ext cx="2246914" cy="243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999" y="142049"/>
            <a:ext cx="3307424" cy="8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4C7CDAC-2BE0-DF25-D9A1-8EE527C14DDA}"/>
              </a:ext>
            </a:extLst>
          </p:cNvPr>
          <p:cNvSpPr txBox="1"/>
          <p:nvPr/>
        </p:nvSpPr>
        <p:spPr>
          <a:xfrm>
            <a:off x="264459" y="2343150"/>
            <a:ext cx="567914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Desarrollar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página</a:t>
            </a:r>
            <a:r>
              <a:rPr lang="en-US"/>
              <a:t> web </a:t>
            </a:r>
            <a:r>
              <a:rPr lang="en-US" err="1"/>
              <a:t>optimizada</a:t>
            </a:r>
            <a:r>
              <a:rPr lang="en-US"/>
              <a:t> que </a:t>
            </a:r>
            <a:r>
              <a:rPr lang="en-US" err="1"/>
              <a:t>permita</a:t>
            </a:r>
            <a:r>
              <a:rPr lang="en-US"/>
              <a:t> a las </a:t>
            </a:r>
            <a:r>
              <a:rPr lang="en-US" err="1"/>
              <a:t>parvularias</a:t>
            </a:r>
            <a:r>
              <a:rPr lang="en-US"/>
              <a:t> registrar y </a:t>
            </a:r>
            <a:r>
              <a:rPr lang="en-US" err="1"/>
              <a:t>gestionar</a:t>
            </a:r>
            <a:r>
              <a:rPr lang="en-US"/>
              <a:t> de forma digital las </a:t>
            </a:r>
            <a:r>
              <a:rPr lang="en-US" err="1"/>
              <a:t>actividades</a:t>
            </a:r>
            <a:r>
              <a:rPr lang="en-US"/>
              <a:t> </a:t>
            </a:r>
            <a:r>
              <a:rPr lang="en-US" err="1"/>
              <a:t>diarias</a:t>
            </a:r>
            <a:r>
              <a:rPr lang="en-US"/>
              <a:t> y </a:t>
            </a:r>
            <a:r>
              <a:rPr lang="en-US" err="1"/>
              <a:t>novedades</a:t>
            </a:r>
            <a:r>
              <a:rPr lang="en-US"/>
              <a:t> de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niños</a:t>
            </a:r>
            <a:r>
              <a:rPr lang="en-US"/>
              <a:t>. Esta </a:t>
            </a:r>
            <a:r>
              <a:rPr lang="en-US" err="1"/>
              <a:t>plataforma</a:t>
            </a:r>
            <a:r>
              <a:rPr lang="en-US"/>
              <a:t> </a:t>
            </a:r>
            <a:r>
              <a:rPr lang="en-US" err="1"/>
              <a:t>facilitará</a:t>
            </a:r>
            <a:r>
              <a:rPr lang="en-US"/>
              <a:t>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acceso</a:t>
            </a:r>
            <a:r>
              <a:rPr lang="en-US"/>
              <a:t> </a:t>
            </a:r>
            <a:r>
              <a:rPr lang="en-US" err="1"/>
              <a:t>rápido</a:t>
            </a:r>
            <a:r>
              <a:rPr lang="en-US"/>
              <a:t> a la </a:t>
            </a:r>
            <a:r>
              <a:rPr lang="en-US" err="1"/>
              <a:t>información</a:t>
            </a:r>
            <a:r>
              <a:rPr lang="en-US"/>
              <a:t>, </a:t>
            </a:r>
            <a:r>
              <a:rPr lang="en-US" err="1"/>
              <a:t>mejorará</a:t>
            </a:r>
            <a:r>
              <a:rPr lang="en-US"/>
              <a:t> la </a:t>
            </a:r>
            <a:r>
              <a:rPr lang="en-US" err="1"/>
              <a:t>eficiencia</a:t>
            </a:r>
            <a:r>
              <a:rPr lang="en-US"/>
              <a:t> del </a:t>
            </a:r>
            <a:r>
              <a:rPr lang="en-US" err="1"/>
              <a:t>jardín</a:t>
            </a:r>
            <a:r>
              <a:rPr lang="en-US"/>
              <a:t> </a:t>
            </a:r>
            <a:r>
              <a:rPr lang="en-US" err="1"/>
              <a:t>infantil</a:t>
            </a:r>
            <a:r>
              <a:rPr lang="en-US"/>
              <a:t> y </a:t>
            </a:r>
            <a:r>
              <a:rPr lang="en-US" err="1"/>
              <a:t>permitirá</a:t>
            </a:r>
            <a:r>
              <a:rPr lang="en-US"/>
              <a:t> a </a:t>
            </a:r>
            <a:r>
              <a:rPr lang="en-US" err="1"/>
              <a:t>los</a:t>
            </a:r>
            <a:r>
              <a:rPr lang="en-US"/>
              <a:t> </a:t>
            </a:r>
            <a:r>
              <a:rPr lang="en-US" err="1"/>
              <a:t>apoderados</a:t>
            </a:r>
            <a:r>
              <a:rPr lang="en-US"/>
              <a:t> </a:t>
            </a:r>
            <a:r>
              <a:rPr lang="en-US" err="1"/>
              <a:t>estar</a:t>
            </a:r>
            <a:r>
              <a:rPr lang="en-US"/>
              <a:t> </a:t>
            </a:r>
            <a:r>
              <a:rPr lang="en-US" err="1"/>
              <a:t>más</a:t>
            </a:r>
            <a:r>
              <a:rPr lang="en-US"/>
              <a:t> </a:t>
            </a:r>
            <a:r>
              <a:rPr lang="en-US" err="1"/>
              <a:t>conectados</a:t>
            </a:r>
            <a:r>
              <a:rPr lang="en-US"/>
              <a:t> con </a:t>
            </a:r>
            <a:r>
              <a:rPr lang="en-US" err="1"/>
              <a:t>el</a:t>
            </a:r>
            <a:r>
              <a:rPr lang="en-US"/>
              <a:t> </a:t>
            </a:r>
            <a:r>
              <a:rPr lang="en-US" err="1"/>
              <a:t>progreso</a:t>
            </a:r>
            <a:r>
              <a:rPr lang="en-US"/>
              <a:t> de sus </a:t>
            </a:r>
            <a:r>
              <a:rPr lang="en-US" err="1"/>
              <a:t>hijos</a:t>
            </a:r>
            <a:r>
              <a:rPr lang="en-US"/>
              <a:t> </a:t>
            </a:r>
            <a:r>
              <a:rPr lang="en-US" err="1"/>
              <a:t>mediante</a:t>
            </a:r>
            <a:r>
              <a:rPr lang="en-US"/>
              <a:t> </a:t>
            </a:r>
            <a:r>
              <a:rPr lang="en-US" err="1"/>
              <a:t>perfiles</a:t>
            </a:r>
            <a:r>
              <a:rPr lang="en-US"/>
              <a:t> </a:t>
            </a:r>
            <a:r>
              <a:rPr lang="en-US" err="1"/>
              <a:t>personalizados</a:t>
            </a:r>
            <a:r>
              <a:rPr lang="en-US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Nuestro Cliente</a:t>
            </a:r>
            <a:endParaRPr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135" y="1889378"/>
            <a:ext cx="2803681" cy="23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999" y="142049"/>
            <a:ext cx="3307424" cy="81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02F3EBB-089E-24D1-FAC0-254924AA46C8}"/>
              </a:ext>
            </a:extLst>
          </p:cNvPr>
          <p:cNvSpPr txBox="1"/>
          <p:nvPr/>
        </p:nvSpPr>
        <p:spPr>
          <a:xfrm>
            <a:off x="262869" y="2397304"/>
            <a:ext cx="337114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s-ES"/>
              <a:t>Nombre: Jessica Ruiz</a:t>
            </a:r>
          </a:p>
          <a:p>
            <a:pPr marL="285750" indent="-285750">
              <a:buChar char="•"/>
            </a:pPr>
            <a:r>
              <a:rPr lang="es-ES"/>
              <a:t>Profesión: </a:t>
            </a:r>
            <a:r>
              <a:rPr lang="es-ES" err="1"/>
              <a:t>Parvularia</a:t>
            </a:r>
            <a:r>
              <a:rPr lang="es-ES"/>
              <a:t> </a:t>
            </a:r>
          </a:p>
          <a:p>
            <a:pPr marL="285750" indent="-285750">
              <a:buChar char="•"/>
            </a:pPr>
            <a:r>
              <a:rPr lang="es-ES"/>
              <a:t>Lugar de Trabajo: Jardín Infantil Los Espinos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E9E8-FA87-A2F8-380C-A2E4C9B6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433" y="-467"/>
            <a:ext cx="4524163" cy="689451"/>
          </a:xfrm>
        </p:spPr>
        <p:txBody>
          <a:bodyPr>
            <a:normAutofit fontScale="90000"/>
          </a:bodyPr>
          <a:lstStyle/>
          <a:p>
            <a:r>
              <a:rPr lang="en-US"/>
              <a:t>BPMN – </a:t>
            </a:r>
            <a:r>
              <a:rPr lang="en-US" err="1"/>
              <a:t>Actividades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F91C5265-6C70-BF5C-4B94-D4024717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" y="691308"/>
            <a:ext cx="9003502" cy="433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70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E9E8-FA87-A2F8-380C-A2E4C9B6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729" y="-467"/>
            <a:ext cx="4524163" cy="689451"/>
          </a:xfrm>
        </p:spPr>
        <p:txBody>
          <a:bodyPr>
            <a:normAutofit fontScale="90000"/>
          </a:bodyPr>
          <a:lstStyle/>
          <a:p>
            <a:r>
              <a:rPr lang="en-US"/>
              <a:t>BPMN – Lista</a:t>
            </a:r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F91C5265-6C70-BF5C-4B94-D4024717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" y="687742"/>
            <a:ext cx="9003502" cy="426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3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E9E8-FA87-A2F8-380C-A2E4C9B6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2729" y="-467"/>
            <a:ext cx="4524163" cy="689451"/>
          </a:xfrm>
        </p:spPr>
        <p:txBody>
          <a:bodyPr>
            <a:normAutofit fontScale="90000"/>
          </a:bodyPr>
          <a:lstStyle/>
          <a:p>
            <a:r>
              <a:rPr lang="en-US"/>
              <a:t>BPMN – Reporte</a:t>
            </a:r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F91C5265-6C70-BF5C-4B94-D4024717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3" y="597506"/>
            <a:ext cx="8903674" cy="445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820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056750" y="533656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-GB" b="1"/>
              <a:t>Metodología de </a:t>
            </a:r>
            <a:r>
              <a:rPr lang="en-GB"/>
              <a:t>D</a:t>
            </a:r>
            <a:r>
              <a:rPr lang="en-GB" b="1"/>
              <a:t>esarrollo a </a:t>
            </a:r>
            <a:r>
              <a:rPr lang="en-GB" err="1"/>
              <a:t>U</a:t>
            </a:r>
            <a:r>
              <a:rPr lang="en-GB" b="1" err="1"/>
              <a:t>tilizar</a:t>
            </a:r>
            <a:r>
              <a:rPr lang="en-GB" b="1"/>
              <a:t> (Kanban)</a:t>
            </a:r>
            <a:endParaRPr b="1"/>
          </a:p>
        </p:txBody>
      </p:sp>
      <p:sp>
        <p:nvSpPr>
          <p:cNvPr id="306" name="Google Shape;306;p17"/>
          <p:cNvSpPr txBox="1">
            <a:spLocks noGrp="1"/>
          </p:cNvSpPr>
          <p:nvPr>
            <p:ph type="body" idx="1"/>
          </p:nvPr>
        </p:nvSpPr>
        <p:spPr>
          <a:xfrm>
            <a:off x="1199159" y="1901508"/>
            <a:ext cx="3021951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s-ES"/>
              <a:t>Conocimiento de habilidades requeridas</a:t>
            </a:r>
          </a:p>
          <a:p>
            <a:pPr marL="342900" indent="-342900">
              <a:lnSpc>
                <a:spcPct val="114999"/>
              </a:lnSpc>
              <a:spcAft>
                <a:spcPts val="1200"/>
              </a:spcAft>
              <a:buAutoNum type="arabicPeriod"/>
            </a:pPr>
            <a:r>
              <a:rPr lang="es-ES"/>
              <a:t>Simplicidad en la gestión de tareas</a:t>
            </a:r>
          </a:p>
          <a:p>
            <a:pPr marL="342900" indent="-342900">
              <a:lnSpc>
                <a:spcPct val="114999"/>
              </a:lnSpc>
              <a:spcAft>
                <a:spcPts val="1200"/>
              </a:spcAft>
              <a:buAutoNum type="arabicPeriod"/>
            </a:pPr>
            <a:r>
              <a:rPr lang="es-ES"/>
              <a:t>Enfoque en avances del proyecto</a:t>
            </a:r>
          </a:p>
          <a:p>
            <a:pPr marL="342900" indent="-342900">
              <a:lnSpc>
                <a:spcPct val="114999"/>
              </a:lnSpc>
              <a:spcAft>
                <a:spcPts val="1200"/>
              </a:spcAft>
              <a:buAutoNum type="arabicPeriod"/>
            </a:pPr>
            <a:endParaRPr lang="es-ES"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424" y="97725"/>
            <a:ext cx="1765249" cy="4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Kanban: aprende a aplicarlo de forma correcta en tu negocio | Blog SYDLE">
            <a:extLst>
              <a:ext uri="{FF2B5EF4-FFF2-40B4-BE49-F238E27FC236}">
                <a16:creationId xmlns:a16="http://schemas.microsoft.com/office/drawing/2014/main" id="{1BE75F7A-8627-84A5-CCE0-52E3D7ABC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904" y="1379823"/>
            <a:ext cx="3113467" cy="34263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1303800" y="37325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Requerimientos Funcionales y No Funcionales</a:t>
            </a:r>
            <a:endParaRPr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225" y="142050"/>
            <a:ext cx="2215200" cy="5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2B73B3BC-2A2A-EE00-3021-BA881B411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31" y="1521337"/>
            <a:ext cx="7445599" cy="33404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16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Facet</vt:lpstr>
      <vt:lpstr>PárvuloConnect </vt:lpstr>
      <vt:lpstr>Problemática</vt:lpstr>
      <vt:lpstr>Propuesta de Solución </vt:lpstr>
      <vt:lpstr>Nuestro Cliente</vt:lpstr>
      <vt:lpstr>BPMN – Actividades</vt:lpstr>
      <vt:lpstr>BPMN – Lista</vt:lpstr>
      <vt:lpstr>BPMN – Reporte</vt:lpstr>
      <vt:lpstr>Metodología de Desarrollo a Utilizar (Kanban)</vt:lpstr>
      <vt:lpstr>Requerimientos Funcionales y No Funcionales</vt:lpstr>
      <vt:lpstr>Requerimientos Funcionales y No Funcionales</vt:lpstr>
      <vt:lpstr>Mockups</vt:lpstr>
      <vt:lpstr>Mockups</vt:lpstr>
      <vt:lpstr>Mockups</vt:lpstr>
      <vt:lpstr>PowerPoint Presentation</vt:lpstr>
      <vt:lpstr>Propuesta de Base de Datos</vt:lpstr>
      <vt:lpstr>¡Gracias por su atención!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PsicoAyuda</dc:title>
  <cp:revision>1</cp:revision>
  <dcterms:modified xsi:type="dcterms:W3CDTF">2024-09-03T02:21:57Z</dcterms:modified>
</cp:coreProperties>
</file>